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diagrams/data1.xml" ContentType="application/vnd.openxmlformats-officedocument.drawingml.diagramData+xml"/>
  <Override PartName="/ppt/diagrams/data4.xml" ContentType="application/vnd.openxmlformats-officedocument.drawingml.diagramData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7.xml" ContentType="application/vnd.openxmlformats-officedocument.presentationml.slide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layout1.xml" ContentType="application/vnd.openxmlformats-officedocument.drawingml.diagramLayout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quickStyle1.xml" ContentType="application/vnd.openxmlformats-officedocument.drawingml.diagramStyle+xml"/>
  <Override PartName="/ppt/theme/theme2.xml" ContentType="application/vnd.openxmlformats-officedocument.theme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4.xml" ContentType="application/vnd.openxmlformats-officedocument.drawingml.diagramLayout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1.xml" ContentType="application/vnd.openxmlformats-officedocument.theme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layout2.xml" ContentType="application/vnd.openxmlformats-officedocument.drawingml.diagramLayout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85" r:id="rId4"/>
    <p:sldId id="273" r:id="rId5"/>
    <p:sldId id="287" r:id="rId6"/>
    <p:sldId id="258" r:id="rId7"/>
    <p:sldId id="269" r:id="rId8"/>
    <p:sldId id="289" r:id="rId9"/>
    <p:sldId id="290" r:id="rId10"/>
    <p:sldId id="272" r:id="rId11"/>
    <p:sldId id="282" r:id="rId12"/>
    <p:sldId id="264" r:id="rId13"/>
    <p:sldId id="283" r:id="rId14"/>
    <p:sldId id="293" r:id="rId15"/>
    <p:sldId id="270" r:id="rId16"/>
    <p:sldId id="261" r:id="rId17"/>
    <p:sldId id="291" r:id="rId18"/>
    <p:sldId id="288" r:id="rId19"/>
    <p:sldId id="280" r:id="rId20"/>
    <p:sldId id="292" r:id="rId21"/>
    <p:sldId id="28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EA351C"/>
    <a:srgbClr val="F1A215"/>
    <a:srgbClr val="9AFC0A"/>
    <a:srgbClr val="E971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2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1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E6DDA0-AC3C-4F51-980E-D90C5325322D}" type="doc">
      <dgm:prSet loTypeId="urn:microsoft.com/office/officeart/2005/8/layout/hList6" loCatId="list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nl-NL"/>
        </a:p>
      </dgm:t>
    </dgm:pt>
    <dgm:pt modelId="{09B43744-5C6B-4C04-847B-0B1E324509E4}">
      <dgm:prSet phldrT="[Tekst]"/>
      <dgm:spPr/>
      <dgm:t>
        <a:bodyPr/>
        <a:lstStyle/>
        <a:p>
          <a:r>
            <a:rPr lang="nl-NL" dirty="0">
              <a:latin typeface="Cambria" panose="02040503050406030204" pitchFamily="18" charset="0"/>
            </a:rPr>
            <a:t>2017</a:t>
          </a:r>
        </a:p>
      </dgm:t>
    </dgm:pt>
    <dgm:pt modelId="{A65A0051-BD63-4EEF-81E0-05CEE794C193}" type="parTrans" cxnId="{62358DF2-AB83-4956-8F46-02903B9933D5}">
      <dgm:prSet/>
      <dgm:spPr/>
      <dgm:t>
        <a:bodyPr/>
        <a:lstStyle/>
        <a:p>
          <a:endParaRPr lang="nl-NL"/>
        </a:p>
      </dgm:t>
    </dgm:pt>
    <dgm:pt modelId="{3B309F55-B6F0-4272-9828-0035E24CE722}" type="sibTrans" cxnId="{62358DF2-AB83-4956-8F46-02903B9933D5}">
      <dgm:prSet/>
      <dgm:spPr/>
      <dgm:t>
        <a:bodyPr/>
        <a:lstStyle/>
        <a:p>
          <a:endParaRPr lang="nl-NL"/>
        </a:p>
      </dgm:t>
    </dgm:pt>
    <dgm:pt modelId="{A2A438A8-79F1-4463-AC98-511200972229}">
      <dgm:prSet phldrT="[Tekst]"/>
      <dgm:spPr/>
      <dgm:t>
        <a:bodyPr/>
        <a:lstStyle/>
        <a:p>
          <a:r>
            <a:rPr lang="nl-NL" dirty="0">
              <a:latin typeface="Cambria" panose="02040503050406030204" pitchFamily="18" charset="0"/>
            </a:rPr>
            <a:t>Jaarrekening 2016</a:t>
          </a:r>
        </a:p>
      </dgm:t>
    </dgm:pt>
    <dgm:pt modelId="{1A620F00-5404-498B-B340-5BDF4A79731E}" type="parTrans" cxnId="{9082D71C-B335-42D0-A18C-5229811FF53D}">
      <dgm:prSet/>
      <dgm:spPr/>
      <dgm:t>
        <a:bodyPr/>
        <a:lstStyle/>
        <a:p>
          <a:endParaRPr lang="nl-NL"/>
        </a:p>
      </dgm:t>
    </dgm:pt>
    <dgm:pt modelId="{7F487A30-0B45-485B-8949-D81B17A83D02}" type="sibTrans" cxnId="{9082D71C-B335-42D0-A18C-5229811FF53D}">
      <dgm:prSet/>
      <dgm:spPr/>
      <dgm:t>
        <a:bodyPr/>
        <a:lstStyle/>
        <a:p>
          <a:endParaRPr lang="nl-NL"/>
        </a:p>
      </dgm:t>
    </dgm:pt>
    <dgm:pt modelId="{667801CC-23DA-428F-ACCD-3610CC868B3D}">
      <dgm:prSet phldrT="[Tekst]"/>
      <dgm:spPr/>
      <dgm:t>
        <a:bodyPr/>
        <a:lstStyle/>
        <a:p>
          <a:r>
            <a:rPr lang="nl-NL" dirty="0">
              <a:latin typeface="Cambria" panose="02040503050406030204" pitchFamily="18" charset="0"/>
            </a:rPr>
            <a:t>Begroting 2018</a:t>
          </a:r>
        </a:p>
      </dgm:t>
    </dgm:pt>
    <dgm:pt modelId="{21AB795A-FFBE-4CFA-B1E7-6CCDBDA219F4}" type="parTrans" cxnId="{9E5404B5-ABE0-4C3C-AA58-F113A9C51075}">
      <dgm:prSet/>
      <dgm:spPr/>
      <dgm:t>
        <a:bodyPr/>
        <a:lstStyle/>
        <a:p>
          <a:endParaRPr lang="nl-NL"/>
        </a:p>
      </dgm:t>
    </dgm:pt>
    <dgm:pt modelId="{4C26A0C9-7D86-4D8D-9577-6AF590CE7E32}" type="sibTrans" cxnId="{9E5404B5-ABE0-4C3C-AA58-F113A9C51075}">
      <dgm:prSet/>
      <dgm:spPr/>
      <dgm:t>
        <a:bodyPr/>
        <a:lstStyle/>
        <a:p>
          <a:endParaRPr lang="nl-NL"/>
        </a:p>
      </dgm:t>
    </dgm:pt>
    <dgm:pt modelId="{4A66C752-673A-4C31-B6D0-982450647829}">
      <dgm:prSet phldrT="[Tekst]"/>
      <dgm:spPr/>
      <dgm:t>
        <a:bodyPr/>
        <a:lstStyle/>
        <a:p>
          <a:r>
            <a:rPr lang="nl-NL" dirty="0"/>
            <a:t>2018</a:t>
          </a:r>
        </a:p>
      </dgm:t>
    </dgm:pt>
    <dgm:pt modelId="{3F5FD8F0-2BD5-4CAB-9305-6ABCEBC4160A}" type="parTrans" cxnId="{BFBCEBB4-DC66-430F-8A54-344CCE4C24DB}">
      <dgm:prSet/>
      <dgm:spPr/>
      <dgm:t>
        <a:bodyPr/>
        <a:lstStyle/>
        <a:p>
          <a:endParaRPr lang="nl-NL"/>
        </a:p>
      </dgm:t>
    </dgm:pt>
    <dgm:pt modelId="{423D677B-B817-49EC-927E-80C63ED8C73B}" type="sibTrans" cxnId="{BFBCEBB4-DC66-430F-8A54-344CCE4C24DB}">
      <dgm:prSet/>
      <dgm:spPr/>
      <dgm:t>
        <a:bodyPr/>
        <a:lstStyle/>
        <a:p>
          <a:endParaRPr lang="nl-NL"/>
        </a:p>
      </dgm:t>
    </dgm:pt>
    <dgm:pt modelId="{2F5E7D3D-AAC8-4D7E-AD27-68FDDEF14CFB}">
      <dgm:prSet phldrT="[Tekst]"/>
      <dgm:spPr/>
      <dgm:t>
        <a:bodyPr/>
        <a:lstStyle/>
        <a:p>
          <a:r>
            <a:rPr lang="nl-NL" dirty="0">
              <a:latin typeface="Cambria" panose="02040503050406030204" pitchFamily="18" charset="0"/>
            </a:rPr>
            <a:t>Jaarrekening 2017</a:t>
          </a:r>
          <a:endParaRPr lang="nl-NL" dirty="0"/>
        </a:p>
      </dgm:t>
    </dgm:pt>
    <dgm:pt modelId="{9B14D2F2-A928-4D43-A744-AE505B2026AC}" type="parTrans" cxnId="{1CB53BB5-BCCD-41B9-8A42-39BAD5A3EC6B}">
      <dgm:prSet/>
      <dgm:spPr/>
      <dgm:t>
        <a:bodyPr/>
        <a:lstStyle/>
        <a:p>
          <a:endParaRPr lang="nl-NL"/>
        </a:p>
      </dgm:t>
    </dgm:pt>
    <dgm:pt modelId="{56B9FF0F-C435-4282-AE00-A7B788D254B2}" type="sibTrans" cxnId="{1CB53BB5-BCCD-41B9-8A42-39BAD5A3EC6B}">
      <dgm:prSet/>
      <dgm:spPr/>
      <dgm:t>
        <a:bodyPr/>
        <a:lstStyle/>
        <a:p>
          <a:endParaRPr lang="nl-NL"/>
        </a:p>
      </dgm:t>
    </dgm:pt>
    <dgm:pt modelId="{6133CA08-F9E5-4C75-8465-6F59E673BAE8}">
      <dgm:prSet phldrT="[Tekst]"/>
      <dgm:spPr/>
      <dgm:t>
        <a:bodyPr/>
        <a:lstStyle/>
        <a:p>
          <a:r>
            <a:rPr lang="nl-NL" dirty="0"/>
            <a:t>2019</a:t>
          </a:r>
        </a:p>
      </dgm:t>
    </dgm:pt>
    <dgm:pt modelId="{96AED863-4951-4790-81F9-C0241F535A7C}" type="parTrans" cxnId="{3C9C5BFE-D412-45E6-BC5F-8F7B3F5C7DDE}">
      <dgm:prSet/>
      <dgm:spPr/>
      <dgm:t>
        <a:bodyPr/>
        <a:lstStyle/>
        <a:p>
          <a:endParaRPr lang="nl-NL"/>
        </a:p>
      </dgm:t>
    </dgm:pt>
    <dgm:pt modelId="{9761C8B6-FD1A-4437-BE0E-9FBDE02FC3A5}" type="sibTrans" cxnId="{3C9C5BFE-D412-45E6-BC5F-8F7B3F5C7DDE}">
      <dgm:prSet/>
      <dgm:spPr/>
      <dgm:t>
        <a:bodyPr/>
        <a:lstStyle/>
        <a:p>
          <a:endParaRPr lang="nl-NL"/>
        </a:p>
      </dgm:t>
    </dgm:pt>
    <dgm:pt modelId="{CCDE121D-3B26-4962-BAA0-A311D7C1AB99}">
      <dgm:prSet phldrT="[Tekst]"/>
      <dgm:spPr/>
      <dgm:t>
        <a:bodyPr/>
        <a:lstStyle/>
        <a:p>
          <a:r>
            <a:rPr lang="nl-NL" dirty="0">
              <a:latin typeface="Cambria" panose="02040503050406030204" pitchFamily="18" charset="0"/>
            </a:rPr>
            <a:t>Jaarrekening 2018</a:t>
          </a:r>
          <a:endParaRPr lang="nl-NL" dirty="0"/>
        </a:p>
      </dgm:t>
    </dgm:pt>
    <dgm:pt modelId="{15FE3390-ECD5-4E70-82A3-1E4441BF68F6}" type="parTrans" cxnId="{08979637-F0F3-406E-A4DB-13F076ED678B}">
      <dgm:prSet/>
      <dgm:spPr/>
      <dgm:t>
        <a:bodyPr/>
        <a:lstStyle/>
        <a:p>
          <a:endParaRPr lang="nl-NL"/>
        </a:p>
      </dgm:t>
    </dgm:pt>
    <dgm:pt modelId="{C8571322-BBF3-433B-A7ED-E13783622BDB}" type="sibTrans" cxnId="{08979637-F0F3-406E-A4DB-13F076ED678B}">
      <dgm:prSet/>
      <dgm:spPr/>
      <dgm:t>
        <a:bodyPr/>
        <a:lstStyle/>
        <a:p>
          <a:endParaRPr lang="nl-NL"/>
        </a:p>
      </dgm:t>
    </dgm:pt>
    <dgm:pt modelId="{5977AB53-C49B-4416-992E-F80711244858}">
      <dgm:prSet phldrT="[Tekst]"/>
      <dgm:spPr/>
      <dgm:t>
        <a:bodyPr/>
        <a:lstStyle/>
        <a:p>
          <a:r>
            <a:rPr lang="nl-NL" dirty="0">
              <a:latin typeface="Cambria" panose="02040503050406030204" pitchFamily="18" charset="0"/>
            </a:rPr>
            <a:t>Tussentijds 2017</a:t>
          </a:r>
        </a:p>
      </dgm:t>
    </dgm:pt>
    <dgm:pt modelId="{5C0FDAA0-9166-4A47-BBB7-419752437027}" type="parTrans" cxnId="{15B131DA-3B15-4F33-AE22-DABDE7707CEC}">
      <dgm:prSet/>
      <dgm:spPr/>
      <dgm:t>
        <a:bodyPr/>
        <a:lstStyle/>
        <a:p>
          <a:endParaRPr lang="nl-NL"/>
        </a:p>
      </dgm:t>
    </dgm:pt>
    <dgm:pt modelId="{534E6A53-0411-40BE-A963-90F81B3F71DD}" type="sibTrans" cxnId="{15B131DA-3B15-4F33-AE22-DABDE7707CEC}">
      <dgm:prSet/>
      <dgm:spPr/>
      <dgm:t>
        <a:bodyPr/>
        <a:lstStyle/>
        <a:p>
          <a:endParaRPr lang="nl-NL"/>
        </a:p>
      </dgm:t>
    </dgm:pt>
    <dgm:pt modelId="{AA92AF19-D765-4ABB-A7AD-770F78285DA1}">
      <dgm:prSet phldrT="[Tekst]"/>
      <dgm:spPr/>
      <dgm:t>
        <a:bodyPr/>
        <a:lstStyle/>
        <a:p>
          <a:r>
            <a:rPr lang="nl-NL" dirty="0">
              <a:latin typeface="Cambria" panose="02040503050406030204" pitchFamily="18" charset="0"/>
            </a:rPr>
            <a:t>Perspectief 2019</a:t>
          </a:r>
        </a:p>
      </dgm:t>
    </dgm:pt>
    <dgm:pt modelId="{44514C74-CC44-4186-B2AB-5306572276AF}" type="parTrans" cxnId="{E85EC465-A6F6-4438-A928-884CB6DAFCFD}">
      <dgm:prSet/>
      <dgm:spPr/>
      <dgm:t>
        <a:bodyPr/>
        <a:lstStyle/>
        <a:p>
          <a:endParaRPr lang="nl-NL"/>
        </a:p>
      </dgm:t>
    </dgm:pt>
    <dgm:pt modelId="{E185833C-14C1-4C60-82AD-D84CF19D2F8C}" type="sibTrans" cxnId="{E85EC465-A6F6-4438-A928-884CB6DAFCFD}">
      <dgm:prSet/>
      <dgm:spPr/>
      <dgm:t>
        <a:bodyPr/>
        <a:lstStyle/>
        <a:p>
          <a:endParaRPr lang="nl-NL"/>
        </a:p>
      </dgm:t>
    </dgm:pt>
    <dgm:pt modelId="{F0C8F5EB-E3AB-4D0E-ADB7-3A075EA38E92}">
      <dgm:prSet/>
      <dgm:spPr/>
      <dgm:t>
        <a:bodyPr/>
        <a:lstStyle/>
        <a:p>
          <a:r>
            <a:rPr lang="nl-NL" dirty="0">
              <a:latin typeface="Cambria" panose="02040503050406030204" pitchFamily="18" charset="0"/>
            </a:rPr>
            <a:t>Perspectief 2020</a:t>
          </a:r>
        </a:p>
      </dgm:t>
    </dgm:pt>
    <dgm:pt modelId="{C66CE555-BB9E-4B63-B350-1B4E5EECE95E}" type="parTrans" cxnId="{E7A26C06-84ED-4B93-943A-7827026F318B}">
      <dgm:prSet/>
      <dgm:spPr/>
      <dgm:t>
        <a:bodyPr/>
        <a:lstStyle/>
        <a:p>
          <a:endParaRPr lang="nl-NL"/>
        </a:p>
      </dgm:t>
    </dgm:pt>
    <dgm:pt modelId="{7CCFC529-024C-4132-AD53-47450A8C6FF0}" type="sibTrans" cxnId="{E7A26C06-84ED-4B93-943A-7827026F318B}">
      <dgm:prSet/>
      <dgm:spPr/>
      <dgm:t>
        <a:bodyPr/>
        <a:lstStyle/>
        <a:p>
          <a:endParaRPr lang="nl-NL"/>
        </a:p>
      </dgm:t>
    </dgm:pt>
    <dgm:pt modelId="{B99FD9BD-5C38-4B8D-8FE2-ED8994570256}">
      <dgm:prSet/>
      <dgm:spPr/>
      <dgm:t>
        <a:bodyPr/>
        <a:lstStyle/>
        <a:p>
          <a:r>
            <a:rPr lang="nl-NL" dirty="0">
              <a:latin typeface="Cambria" panose="02040503050406030204" pitchFamily="18" charset="0"/>
            </a:rPr>
            <a:t>Tussentijds 2019</a:t>
          </a:r>
        </a:p>
      </dgm:t>
    </dgm:pt>
    <dgm:pt modelId="{E051FACA-B2F4-45B8-BA02-42C0AD0F1A47}" type="parTrans" cxnId="{D468CBFD-75B6-4873-A6BE-1BC9FAD3D22B}">
      <dgm:prSet/>
      <dgm:spPr/>
      <dgm:t>
        <a:bodyPr/>
        <a:lstStyle/>
        <a:p>
          <a:endParaRPr lang="nl-NL"/>
        </a:p>
      </dgm:t>
    </dgm:pt>
    <dgm:pt modelId="{CD088BC8-2E7B-49D7-9B27-054EBCE852AC}" type="sibTrans" cxnId="{D468CBFD-75B6-4873-A6BE-1BC9FAD3D22B}">
      <dgm:prSet/>
      <dgm:spPr/>
      <dgm:t>
        <a:bodyPr/>
        <a:lstStyle/>
        <a:p>
          <a:endParaRPr lang="nl-NL"/>
        </a:p>
      </dgm:t>
    </dgm:pt>
    <dgm:pt modelId="{B9752B7A-32C6-4BA9-93EB-5149BA343F9A}">
      <dgm:prSet/>
      <dgm:spPr/>
      <dgm:t>
        <a:bodyPr/>
        <a:lstStyle/>
        <a:p>
          <a:r>
            <a:rPr lang="nl-NL" dirty="0">
              <a:latin typeface="Cambria" panose="02040503050406030204" pitchFamily="18" charset="0"/>
            </a:rPr>
            <a:t>Begroting 2020</a:t>
          </a:r>
        </a:p>
      </dgm:t>
    </dgm:pt>
    <dgm:pt modelId="{B9FC9E5E-5748-4383-BCB5-BF06E1C92322}" type="parTrans" cxnId="{BB07BA40-BEC5-43A8-8328-BAD285CC61AF}">
      <dgm:prSet/>
      <dgm:spPr/>
      <dgm:t>
        <a:bodyPr/>
        <a:lstStyle/>
        <a:p>
          <a:endParaRPr lang="nl-NL"/>
        </a:p>
      </dgm:t>
    </dgm:pt>
    <dgm:pt modelId="{A01ED901-AF29-41A4-B1EB-1868167E0583}" type="sibTrans" cxnId="{BB07BA40-BEC5-43A8-8328-BAD285CC61AF}">
      <dgm:prSet/>
      <dgm:spPr/>
      <dgm:t>
        <a:bodyPr/>
        <a:lstStyle/>
        <a:p>
          <a:endParaRPr lang="nl-NL"/>
        </a:p>
      </dgm:t>
    </dgm:pt>
    <dgm:pt modelId="{9FEB8A3D-06D7-4BB8-8CC3-6B076D5DFF98}">
      <dgm:prSet phldrT="[Tekst]"/>
      <dgm:spPr/>
      <dgm:t>
        <a:bodyPr/>
        <a:lstStyle/>
        <a:p>
          <a:r>
            <a:rPr lang="nl-NL" dirty="0">
              <a:latin typeface="Cambria" panose="02040503050406030204" pitchFamily="18" charset="0"/>
            </a:rPr>
            <a:t>Perspectief 2018</a:t>
          </a:r>
        </a:p>
      </dgm:t>
    </dgm:pt>
    <dgm:pt modelId="{078FE43A-F1FE-4835-AF17-782B50C03BE3}" type="parTrans" cxnId="{3280474B-2D95-4EC6-B42B-10287F7FA781}">
      <dgm:prSet/>
      <dgm:spPr/>
      <dgm:t>
        <a:bodyPr/>
        <a:lstStyle/>
        <a:p>
          <a:endParaRPr lang="nl-NL"/>
        </a:p>
      </dgm:t>
    </dgm:pt>
    <dgm:pt modelId="{B0075181-2ADF-4A2E-8870-158F98CCC29C}" type="sibTrans" cxnId="{3280474B-2D95-4EC6-B42B-10287F7FA781}">
      <dgm:prSet/>
      <dgm:spPr/>
      <dgm:t>
        <a:bodyPr/>
        <a:lstStyle/>
        <a:p>
          <a:endParaRPr lang="nl-NL"/>
        </a:p>
      </dgm:t>
    </dgm:pt>
    <dgm:pt modelId="{6097F898-E67A-4B6E-A591-6D840D3FF371}">
      <dgm:prSet/>
      <dgm:spPr/>
      <dgm:t>
        <a:bodyPr/>
        <a:lstStyle/>
        <a:p>
          <a:r>
            <a:rPr lang="nl-NL" dirty="0">
              <a:latin typeface="Cambria" panose="02040503050406030204" pitchFamily="18" charset="0"/>
            </a:rPr>
            <a:t>Begroting 2019</a:t>
          </a:r>
        </a:p>
      </dgm:t>
    </dgm:pt>
    <dgm:pt modelId="{47474D51-8AC6-4FCC-B60D-07D2D529D84C}" type="parTrans" cxnId="{1737AE6F-B87B-40DC-9411-4B6716F1D54A}">
      <dgm:prSet/>
      <dgm:spPr/>
      <dgm:t>
        <a:bodyPr/>
        <a:lstStyle/>
        <a:p>
          <a:endParaRPr lang="nl-NL"/>
        </a:p>
      </dgm:t>
    </dgm:pt>
    <dgm:pt modelId="{D2D4D1C5-9E27-4A7F-8337-00B93F1B91C8}" type="sibTrans" cxnId="{1737AE6F-B87B-40DC-9411-4B6716F1D54A}">
      <dgm:prSet/>
      <dgm:spPr/>
      <dgm:t>
        <a:bodyPr/>
        <a:lstStyle/>
        <a:p>
          <a:endParaRPr lang="nl-NL"/>
        </a:p>
      </dgm:t>
    </dgm:pt>
    <dgm:pt modelId="{484873AE-4302-4AA5-9511-D8CD31766412}">
      <dgm:prSet phldrT="[Tekst]"/>
      <dgm:spPr/>
      <dgm:t>
        <a:bodyPr/>
        <a:lstStyle/>
        <a:p>
          <a:r>
            <a:rPr lang="nl-NL" dirty="0">
              <a:latin typeface="Cambria" panose="02040503050406030204" pitchFamily="18" charset="0"/>
            </a:rPr>
            <a:t>Tussentijds 2018</a:t>
          </a:r>
        </a:p>
      </dgm:t>
    </dgm:pt>
    <dgm:pt modelId="{1BD263DF-6758-4325-864D-17A8045F1DC4}" type="parTrans" cxnId="{DCADC04B-6C62-4A51-A3E4-CC8FA7C9FAB2}">
      <dgm:prSet/>
      <dgm:spPr/>
      <dgm:t>
        <a:bodyPr/>
        <a:lstStyle/>
        <a:p>
          <a:endParaRPr lang="nl-NL"/>
        </a:p>
      </dgm:t>
    </dgm:pt>
    <dgm:pt modelId="{E61B659A-0B7E-4D40-B2B0-43F7DE0DB421}" type="sibTrans" cxnId="{DCADC04B-6C62-4A51-A3E4-CC8FA7C9FAB2}">
      <dgm:prSet/>
      <dgm:spPr/>
      <dgm:t>
        <a:bodyPr/>
        <a:lstStyle/>
        <a:p>
          <a:endParaRPr lang="nl-NL"/>
        </a:p>
      </dgm:t>
    </dgm:pt>
    <dgm:pt modelId="{0B87D373-066B-4288-9D2C-42B5549394AC}">
      <dgm:prSet phldrT="[Teks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nl-NL" dirty="0"/>
            <a:t>2014-2018</a:t>
          </a:r>
        </a:p>
      </dgm:t>
    </dgm:pt>
    <dgm:pt modelId="{70CCB0A9-7D02-4174-9C7C-EB86CFE1AE7F}" type="parTrans" cxnId="{2E7D3E09-0144-4F64-9880-61146E4D154B}">
      <dgm:prSet/>
      <dgm:spPr/>
      <dgm:t>
        <a:bodyPr/>
        <a:lstStyle/>
        <a:p>
          <a:endParaRPr lang="nl-NL"/>
        </a:p>
      </dgm:t>
    </dgm:pt>
    <dgm:pt modelId="{7C21F021-5838-44B0-B676-49728D62EE82}" type="sibTrans" cxnId="{2E7D3E09-0144-4F64-9880-61146E4D154B}">
      <dgm:prSet/>
      <dgm:spPr/>
      <dgm:t>
        <a:bodyPr/>
        <a:lstStyle/>
        <a:p>
          <a:endParaRPr lang="nl-NL"/>
        </a:p>
      </dgm:t>
    </dgm:pt>
    <dgm:pt modelId="{B8183F34-8D5C-424F-AD5F-E7B911851A3E}">
      <dgm:prSet phldrT="[Teks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nl-NL" dirty="0"/>
            <a:t>Nota’s</a:t>
          </a:r>
        </a:p>
      </dgm:t>
    </dgm:pt>
    <dgm:pt modelId="{D0016F55-88BD-4501-AC90-93B805B022D9}" type="parTrans" cxnId="{8C14109F-ACE9-4E4A-BB1C-874DBA75C425}">
      <dgm:prSet/>
      <dgm:spPr/>
      <dgm:t>
        <a:bodyPr/>
        <a:lstStyle/>
        <a:p>
          <a:endParaRPr lang="nl-NL"/>
        </a:p>
      </dgm:t>
    </dgm:pt>
    <dgm:pt modelId="{744E61DA-8F48-42BB-A6BA-90E42C65F3D3}" type="sibTrans" cxnId="{8C14109F-ACE9-4E4A-BB1C-874DBA75C425}">
      <dgm:prSet/>
      <dgm:spPr/>
      <dgm:t>
        <a:bodyPr/>
        <a:lstStyle/>
        <a:p>
          <a:endParaRPr lang="nl-NL"/>
        </a:p>
      </dgm:t>
    </dgm:pt>
    <dgm:pt modelId="{A3786658-20E2-4602-ACA0-B654BB6AE521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nl-NL" dirty="0">
            <a:latin typeface="Cambria" panose="02040503050406030204" pitchFamily="18" charset="0"/>
          </a:endParaRPr>
        </a:p>
      </dgm:t>
    </dgm:pt>
    <dgm:pt modelId="{77F9CCB4-1FFA-43F1-A22C-B5CB923307C1}" type="parTrans" cxnId="{B628AEB9-0C93-4224-B38F-BC0E58C9296C}">
      <dgm:prSet/>
      <dgm:spPr/>
      <dgm:t>
        <a:bodyPr/>
        <a:lstStyle/>
        <a:p>
          <a:endParaRPr lang="nl-NL"/>
        </a:p>
      </dgm:t>
    </dgm:pt>
    <dgm:pt modelId="{1213FCA5-8369-420E-99BD-C64F2B32E44D}" type="sibTrans" cxnId="{B628AEB9-0C93-4224-B38F-BC0E58C9296C}">
      <dgm:prSet/>
      <dgm:spPr/>
      <dgm:t>
        <a:bodyPr/>
        <a:lstStyle/>
        <a:p>
          <a:endParaRPr lang="nl-NL"/>
        </a:p>
      </dgm:t>
    </dgm:pt>
    <dgm:pt modelId="{123351C1-8FE8-4C45-8DA5-EAF0B9AB296B}">
      <dgm:prSet phldrT="[Teks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nl-NL" dirty="0"/>
            <a:t>Statenbesluiten</a:t>
          </a:r>
        </a:p>
      </dgm:t>
    </dgm:pt>
    <dgm:pt modelId="{4D8F6F8C-2171-4530-B1EF-13DEF8870EE7}" type="parTrans" cxnId="{16D97D2D-EC3B-4FDC-974D-5776A563D4F1}">
      <dgm:prSet/>
      <dgm:spPr/>
      <dgm:t>
        <a:bodyPr/>
        <a:lstStyle/>
        <a:p>
          <a:endParaRPr lang="nl-NL"/>
        </a:p>
      </dgm:t>
    </dgm:pt>
    <dgm:pt modelId="{69C45C7A-1E17-410F-B1BC-F69C8C3DF0FC}" type="sibTrans" cxnId="{16D97D2D-EC3B-4FDC-974D-5776A563D4F1}">
      <dgm:prSet/>
      <dgm:spPr/>
      <dgm:t>
        <a:bodyPr/>
        <a:lstStyle/>
        <a:p>
          <a:endParaRPr lang="nl-NL"/>
        </a:p>
      </dgm:t>
    </dgm:pt>
    <dgm:pt modelId="{9AC4522B-5320-453F-A3D6-DAE57BBE25A5}">
      <dgm:prSet phldrT="[Teks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nl-NL" dirty="0"/>
            <a:t>Verordeningen</a:t>
          </a:r>
        </a:p>
      </dgm:t>
    </dgm:pt>
    <dgm:pt modelId="{76442E39-0D24-4039-ADCE-14695569B282}" type="parTrans" cxnId="{8D4032D2-8B4F-4857-959E-8120B275F1A5}">
      <dgm:prSet/>
      <dgm:spPr/>
      <dgm:t>
        <a:bodyPr/>
        <a:lstStyle/>
        <a:p>
          <a:endParaRPr lang="nl-NL"/>
        </a:p>
      </dgm:t>
    </dgm:pt>
    <dgm:pt modelId="{BFC6D814-FEDC-4EF4-9091-F53AACA1509E}" type="sibTrans" cxnId="{8D4032D2-8B4F-4857-959E-8120B275F1A5}">
      <dgm:prSet/>
      <dgm:spPr/>
      <dgm:t>
        <a:bodyPr/>
        <a:lstStyle/>
        <a:p>
          <a:endParaRPr lang="nl-NL"/>
        </a:p>
      </dgm:t>
    </dgm:pt>
    <dgm:pt modelId="{DAA8DF38-C0D0-481B-8B1D-01DD9B830D4D}">
      <dgm:prSet phldrT="[Teks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nl-NL" dirty="0" err="1"/>
            <a:t>Etc</a:t>
          </a:r>
          <a:endParaRPr lang="nl-NL" dirty="0"/>
        </a:p>
      </dgm:t>
    </dgm:pt>
    <dgm:pt modelId="{EEC400B1-DBB6-4B78-B1AC-1300813FFABF}" type="parTrans" cxnId="{80C13EC5-CA40-424F-A667-58A2B19BDAFE}">
      <dgm:prSet/>
      <dgm:spPr/>
      <dgm:t>
        <a:bodyPr/>
        <a:lstStyle/>
        <a:p>
          <a:endParaRPr lang="nl-NL"/>
        </a:p>
      </dgm:t>
    </dgm:pt>
    <dgm:pt modelId="{AA9BC540-C4AB-4537-BB68-A53464214C7E}" type="sibTrans" cxnId="{80C13EC5-CA40-424F-A667-58A2B19BDAFE}">
      <dgm:prSet/>
      <dgm:spPr/>
      <dgm:t>
        <a:bodyPr/>
        <a:lstStyle/>
        <a:p>
          <a:endParaRPr lang="nl-NL"/>
        </a:p>
      </dgm:t>
    </dgm:pt>
    <dgm:pt modelId="{F3B16BCD-0C09-4309-A5FC-848F15EF7099}" type="pres">
      <dgm:prSet presAssocID="{6DE6DDA0-AC3C-4F51-980E-D90C5325322D}" presName="Name0" presStyleCnt="0">
        <dgm:presLayoutVars>
          <dgm:dir/>
          <dgm:resizeHandles val="exact"/>
        </dgm:presLayoutVars>
      </dgm:prSet>
      <dgm:spPr/>
    </dgm:pt>
    <dgm:pt modelId="{47F9F50C-7FC5-4BBB-BD5F-B202CB478111}" type="pres">
      <dgm:prSet presAssocID="{09B43744-5C6B-4C04-847B-0B1E324509E4}" presName="node" presStyleLbl="node1" presStyleIdx="0" presStyleCnt="4" custLinFactNeighborX="-512" custLinFactNeighborY="927">
        <dgm:presLayoutVars>
          <dgm:bulletEnabled val="1"/>
        </dgm:presLayoutVars>
      </dgm:prSet>
      <dgm:spPr/>
    </dgm:pt>
    <dgm:pt modelId="{32BDAA78-3068-4690-B19F-0F2957ECB558}" type="pres">
      <dgm:prSet presAssocID="{3B309F55-B6F0-4272-9828-0035E24CE722}" presName="sibTrans" presStyleCnt="0"/>
      <dgm:spPr/>
    </dgm:pt>
    <dgm:pt modelId="{74709F6D-0350-4FFB-8833-31A1E76A9482}" type="pres">
      <dgm:prSet presAssocID="{4A66C752-673A-4C31-B6D0-982450647829}" presName="node" presStyleLbl="node1" presStyleIdx="1" presStyleCnt="4" custLinFactNeighborX="-322" custLinFactNeighborY="1844">
        <dgm:presLayoutVars>
          <dgm:bulletEnabled val="1"/>
        </dgm:presLayoutVars>
      </dgm:prSet>
      <dgm:spPr/>
    </dgm:pt>
    <dgm:pt modelId="{9CE77278-A6B0-4FFA-8C1C-260B9C319D3D}" type="pres">
      <dgm:prSet presAssocID="{423D677B-B817-49EC-927E-80C63ED8C73B}" presName="sibTrans" presStyleCnt="0"/>
      <dgm:spPr/>
    </dgm:pt>
    <dgm:pt modelId="{30339F49-12CA-4237-BF16-40E3843024FF}" type="pres">
      <dgm:prSet presAssocID="{6133CA08-F9E5-4C75-8465-6F59E673BAE8}" presName="node" presStyleLbl="node1" presStyleIdx="2" presStyleCnt="4" custLinFactNeighborX="-6444" custLinFactNeighborY="1229">
        <dgm:presLayoutVars>
          <dgm:bulletEnabled val="1"/>
        </dgm:presLayoutVars>
      </dgm:prSet>
      <dgm:spPr/>
    </dgm:pt>
    <dgm:pt modelId="{6E4A4B97-D06E-4110-97B0-F5BFEFFB124A}" type="pres">
      <dgm:prSet presAssocID="{9761C8B6-FD1A-4437-BE0E-9FBDE02FC3A5}" presName="sibTrans" presStyleCnt="0"/>
      <dgm:spPr/>
    </dgm:pt>
    <dgm:pt modelId="{D74DC252-7432-4EA2-B432-D1BA06BB94AE}" type="pres">
      <dgm:prSet presAssocID="{0B87D373-066B-4288-9D2C-42B5549394AC}" presName="node" presStyleLbl="node1" presStyleIdx="3" presStyleCnt="4" custLinFactNeighborX="-51847" custLinFactNeighborY="999">
        <dgm:presLayoutVars>
          <dgm:bulletEnabled val="1"/>
        </dgm:presLayoutVars>
      </dgm:prSet>
      <dgm:spPr/>
    </dgm:pt>
  </dgm:ptLst>
  <dgm:cxnLst>
    <dgm:cxn modelId="{82432D00-778D-4B25-86FB-E878A070AF25}" type="presOf" srcId="{6133CA08-F9E5-4C75-8465-6F59E673BAE8}" destId="{30339F49-12CA-4237-BF16-40E3843024FF}" srcOrd="0" destOrd="0" presId="urn:microsoft.com/office/officeart/2005/8/layout/hList6"/>
    <dgm:cxn modelId="{27275D06-9978-4AEF-A284-DDE715DA81F7}" type="presOf" srcId="{AA92AF19-D765-4ABB-A7AD-770F78285DA1}" destId="{74709F6D-0350-4FFB-8833-31A1E76A9482}" srcOrd="0" destOrd="2" presId="urn:microsoft.com/office/officeart/2005/8/layout/hList6"/>
    <dgm:cxn modelId="{E7A26C06-84ED-4B93-943A-7827026F318B}" srcId="{6133CA08-F9E5-4C75-8465-6F59E673BAE8}" destId="{F0C8F5EB-E3AB-4D0E-ADB7-3A075EA38E92}" srcOrd="1" destOrd="0" parTransId="{C66CE555-BB9E-4B63-B350-1B4E5EECE95E}" sibTransId="{7CCFC529-024C-4132-AD53-47450A8C6FF0}"/>
    <dgm:cxn modelId="{2E7D3E09-0144-4F64-9880-61146E4D154B}" srcId="{6DE6DDA0-AC3C-4F51-980E-D90C5325322D}" destId="{0B87D373-066B-4288-9D2C-42B5549394AC}" srcOrd="3" destOrd="0" parTransId="{70CCB0A9-7D02-4174-9C7C-EB86CFE1AE7F}" sibTransId="{7C21F021-5838-44B0-B676-49728D62EE82}"/>
    <dgm:cxn modelId="{1732A612-9D35-42E4-A617-53CFEC48F2E1}" type="presOf" srcId="{B8183F34-8D5C-424F-AD5F-E7B911851A3E}" destId="{D74DC252-7432-4EA2-B432-D1BA06BB94AE}" srcOrd="0" destOrd="1" presId="urn:microsoft.com/office/officeart/2005/8/layout/hList6"/>
    <dgm:cxn modelId="{63FD1916-B574-4DFE-96F7-C05386B28B7C}" type="presOf" srcId="{B9752B7A-32C6-4BA9-93EB-5149BA343F9A}" destId="{30339F49-12CA-4237-BF16-40E3843024FF}" srcOrd="0" destOrd="4" presId="urn:microsoft.com/office/officeart/2005/8/layout/hList6"/>
    <dgm:cxn modelId="{9082D71C-B335-42D0-A18C-5229811FF53D}" srcId="{09B43744-5C6B-4C04-847B-0B1E324509E4}" destId="{A2A438A8-79F1-4463-AC98-511200972229}" srcOrd="0" destOrd="0" parTransId="{1A620F00-5404-498B-B340-5BDF4A79731E}" sibTransId="{7F487A30-0B45-485B-8949-D81B17A83D02}"/>
    <dgm:cxn modelId="{1E1D1222-AAEC-40F8-929C-1DA70A91AE51}" type="presOf" srcId="{123351C1-8FE8-4C45-8DA5-EAF0B9AB296B}" destId="{D74DC252-7432-4EA2-B432-D1BA06BB94AE}" srcOrd="0" destOrd="2" presId="urn:microsoft.com/office/officeart/2005/8/layout/hList6"/>
    <dgm:cxn modelId="{38A36F23-F918-44A6-AE40-ECEB958F2DED}" type="presOf" srcId="{CCDE121D-3B26-4962-BAA0-A311D7C1AB99}" destId="{30339F49-12CA-4237-BF16-40E3843024FF}" srcOrd="0" destOrd="1" presId="urn:microsoft.com/office/officeart/2005/8/layout/hList6"/>
    <dgm:cxn modelId="{16D97D2D-EC3B-4FDC-974D-5776A563D4F1}" srcId="{0B87D373-066B-4288-9D2C-42B5549394AC}" destId="{123351C1-8FE8-4C45-8DA5-EAF0B9AB296B}" srcOrd="1" destOrd="0" parTransId="{4D8F6F8C-2171-4530-B1EF-13DEF8870EE7}" sibTransId="{69C45C7A-1E17-410F-B1BC-F69C8C3DF0FC}"/>
    <dgm:cxn modelId="{6313CB36-AF65-495D-8791-53AE9BE2918A}" type="presOf" srcId="{A3786658-20E2-4602-ACA0-B654BB6AE521}" destId="{D74DC252-7432-4EA2-B432-D1BA06BB94AE}" srcOrd="0" destOrd="5" presId="urn:microsoft.com/office/officeart/2005/8/layout/hList6"/>
    <dgm:cxn modelId="{08979637-F0F3-406E-A4DB-13F076ED678B}" srcId="{6133CA08-F9E5-4C75-8465-6F59E673BAE8}" destId="{CCDE121D-3B26-4962-BAA0-A311D7C1AB99}" srcOrd="0" destOrd="0" parTransId="{15FE3390-ECD5-4E70-82A3-1E4441BF68F6}" sibTransId="{C8571322-BBF3-433B-A7ED-E13783622BDB}"/>
    <dgm:cxn modelId="{AAEC9D38-460E-42A9-A847-3721FBFB994D}" type="presOf" srcId="{6DE6DDA0-AC3C-4F51-980E-D90C5325322D}" destId="{F3B16BCD-0C09-4309-A5FC-848F15EF7099}" srcOrd="0" destOrd="0" presId="urn:microsoft.com/office/officeart/2005/8/layout/hList6"/>
    <dgm:cxn modelId="{FCE1D83B-3377-4164-A9F1-06CCA8B13132}" type="presOf" srcId="{A2A438A8-79F1-4463-AC98-511200972229}" destId="{47F9F50C-7FC5-4BBB-BD5F-B202CB478111}" srcOrd="0" destOrd="1" presId="urn:microsoft.com/office/officeart/2005/8/layout/hList6"/>
    <dgm:cxn modelId="{BB07BA40-BEC5-43A8-8328-BAD285CC61AF}" srcId="{6133CA08-F9E5-4C75-8465-6F59E673BAE8}" destId="{B9752B7A-32C6-4BA9-93EB-5149BA343F9A}" srcOrd="3" destOrd="0" parTransId="{B9FC9E5E-5748-4383-BCB5-BF06E1C92322}" sibTransId="{A01ED901-AF29-41A4-B1EB-1868167E0583}"/>
    <dgm:cxn modelId="{E85EC465-A6F6-4438-A928-884CB6DAFCFD}" srcId="{4A66C752-673A-4C31-B6D0-982450647829}" destId="{AA92AF19-D765-4ABB-A7AD-770F78285DA1}" srcOrd="1" destOrd="0" parTransId="{44514C74-CC44-4186-B2AB-5306572276AF}" sibTransId="{E185833C-14C1-4C60-82AD-D84CF19D2F8C}"/>
    <dgm:cxn modelId="{81A58A46-2143-4A0A-9050-BFE2CB44EF65}" type="presOf" srcId="{F0C8F5EB-E3AB-4D0E-ADB7-3A075EA38E92}" destId="{30339F49-12CA-4237-BF16-40E3843024FF}" srcOrd="0" destOrd="2" presId="urn:microsoft.com/office/officeart/2005/8/layout/hList6"/>
    <dgm:cxn modelId="{3280474B-2D95-4EC6-B42B-10287F7FA781}" srcId="{09B43744-5C6B-4C04-847B-0B1E324509E4}" destId="{9FEB8A3D-06D7-4BB8-8CC3-6B076D5DFF98}" srcOrd="1" destOrd="0" parTransId="{078FE43A-F1FE-4835-AF17-782B50C03BE3}" sibTransId="{B0075181-2ADF-4A2E-8870-158F98CCC29C}"/>
    <dgm:cxn modelId="{DCADC04B-6C62-4A51-A3E4-CC8FA7C9FAB2}" srcId="{4A66C752-673A-4C31-B6D0-982450647829}" destId="{484873AE-4302-4AA5-9511-D8CD31766412}" srcOrd="2" destOrd="0" parTransId="{1BD263DF-6758-4325-864D-17A8045F1DC4}" sibTransId="{E61B659A-0B7E-4D40-B2B0-43F7DE0DB421}"/>
    <dgm:cxn modelId="{D4A6CE4C-9777-4D08-835C-95AC5433BB8D}" type="presOf" srcId="{667801CC-23DA-428F-ACCD-3610CC868B3D}" destId="{47F9F50C-7FC5-4BBB-BD5F-B202CB478111}" srcOrd="0" destOrd="4" presId="urn:microsoft.com/office/officeart/2005/8/layout/hList6"/>
    <dgm:cxn modelId="{1737AE6F-B87B-40DC-9411-4B6716F1D54A}" srcId="{4A66C752-673A-4C31-B6D0-982450647829}" destId="{6097F898-E67A-4B6E-A591-6D840D3FF371}" srcOrd="3" destOrd="0" parTransId="{47474D51-8AC6-4FCC-B60D-07D2D529D84C}" sibTransId="{D2D4D1C5-9E27-4A7F-8337-00B93F1B91C8}"/>
    <dgm:cxn modelId="{D5C59C51-81E3-43C9-AB46-B3FC9A125328}" type="presOf" srcId="{B99FD9BD-5C38-4B8D-8FE2-ED8994570256}" destId="{30339F49-12CA-4237-BF16-40E3843024FF}" srcOrd="0" destOrd="3" presId="urn:microsoft.com/office/officeart/2005/8/layout/hList6"/>
    <dgm:cxn modelId="{99E5F772-3F12-4A27-838D-DC24A33C1CEA}" type="presOf" srcId="{5977AB53-C49B-4416-992E-F80711244858}" destId="{47F9F50C-7FC5-4BBB-BD5F-B202CB478111}" srcOrd="0" destOrd="3" presId="urn:microsoft.com/office/officeart/2005/8/layout/hList6"/>
    <dgm:cxn modelId="{F9F42E54-6010-4C59-BA5D-307C9526A4B3}" type="presOf" srcId="{484873AE-4302-4AA5-9511-D8CD31766412}" destId="{74709F6D-0350-4FFB-8833-31A1E76A9482}" srcOrd="0" destOrd="3" presId="urn:microsoft.com/office/officeart/2005/8/layout/hList6"/>
    <dgm:cxn modelId="{FDA7B456-52D4-42FE-BAA9-B171F61733D8}" type="presOf" srcId="{DAA8DF38-C0D0-481B-8B1D-01DD9B830D4D}" destId="{D74DC252-7432-4EA2-B432-D1BA06BB94AE}" srcOrd="0" destOrd="4" presId="urn:microsoft.com/office/officeart/2005/8/layout/hList6"/>
    <dgm:cxn modelId="{B8C6CC7A-D92D-4F34-857D-0A284718DC82}" type="presOf" srcId="{9FEB8A3D-06D7-4BB8-8CC3-6B076D5DFF98}" destId="{47F9F50C-7FC5-4BBB-BD5F-B202CB478111}" srcOrd="0" destOrd="2" presId="urn:microsoft.com/office/officeart/2005/8/layout/hList6"/>
    <dgm:cxn modelId="{DF600892-A926-4A85-8D53-ECFBE42A732C}" type="presOf" srcId="{09B43744-5C6B-4C04-847B-0B1E324509E4}" destId="{47F9F50C-7FC5-4BBB-BD5F-B202CB478111}" srcOrd="0" destOrd="0" presId="urn:microsoft.com/office/officeart/2005/8/layout/hList6"/>
    <dgm:cxn modelId="{7479409A-9CC3-4068-AF13-98EFC7A8A159}" type="presOf" srcId="{2F5E7D3D-AAC8-4D7E-AD27-68FDDEF14CFB}" destId="{74709F6D-0350-4FFB-8833-31A1E76A9482}" srcOrd="0" destOrd="1" presId="urn:microsoft.com/office/officeart/2005/8/layout/hList6"/>
    <dgm:cxn modelId="{8C14109F-ACE9-4E4A-BB1C-874DBA75C425}" srcId="{0B87D373-066B-4288-9D2C-42B5549394AC}" destId="{B8183F34-8D5C-424F-AD5F-E7B911851A3E}" srcOrd="0" destOrd="0" parTransId="{D0016F55-88BD-4501-AC90-93B805B022D9}" sibTransId="{744E61DA-8F48-42BB-A6BA-90E42C65F3D3}"/>
    <dgm:cxn modelId="{BC10DCA9-69F3-4179-B385-F5A3732A161E}" type="presOf" srcId="{9AC4522B-5320-453F-A3D6-DAE57BBE25A5}" destId="{D74DC252-7432-4EA2-B432-D1BA06BB94AE}" srcOrd="0" destOrd="3" presId="urn:microsoft.com/office/officeart/2005/8/layout/hList6"/>
    <dgm:cxn modelId="{BFBCEBB4-DC66-430F-8A54-344CCE4C24DB}" srcId="{6DE6DDA0-AC3C-4F51-980E-D90C5325322D}" destId="{4A66C752-673A-4C31-B6D0-982450647829}" srcOrd="1" destOrd="0" parTransId="{3F5FD8F0-2BD5-4CAB-9305-6ABCEBC4160A}" sibTransId="{423D677B-B817-49EC-927E-80C63ED8C73B}"/>
    <dgm:cxn modelId="{9E5404B5-ABE0-4C3C-AA58-F113A9C51075}" srcId="{09B43744-5C6B-4C04-847B-0B1E324509E4}" destId="{667801CC-23DA-428F-ACCD-3610CC868B3D}" srcOrd="3" destOrd="0" parTransId="{21AB795A-FFBE-4CFA-B1E7-6CCDBDA219F4}" sibTransId="{4C26A0C9-7D86-4D8D-9577-6AF590CE7E32}"/>
    <dgm:cxn modelId="{1CB53BB5-BCCD-41B9-8A42-39BAD5A3EC6B}" srcId="{4A66C752-673A-4C31-B6D0-982450647829}" destId="{2F5E7D3D-AAC8-4D7E-AD27-68FDDEF14CFB}" srcOrd="0" destOrd="0" parTransId="{9B14D2F2-A928-4D43-A744-AE505B2026AC}" sibTransId="{56B9FF0F-C435-4282-AE00-A7B788D254B2}"/>
    <dgm:cxn modelId="{B628AEB9-0C93-4224-B38F-BC0E58C9296C}" srcId="{0B87D373-066B-4288-9D2C-42B5549394AC}" destId="{A3786658-20E2-4602-ACA0-B654BB6AE521}" srcOrd="4" destOrd="0" parTransId="{77F9CCB4-1FFA-43F1-A22C-B5CB923307C1}" sibTransId="{1213FCA5-8369-420E-99BD-C64F2B32E44D}"/>
    <dgm:cxn modelId="{C8ACEFB9-16A8-48AA-9D77-9E13ACD1A35F}" type="presOf" srcId="{6097F898-E67A-4B6E-A591-6D840D3FF371}" destId="{74709F6D-0350-4FFB-8833-31A1E76A9482}" srcOrd="0" destOrd="4" presId="urn:microsoft.com/office/officeart/2005/8/layout/hList6"/>
    <dgm:cxn modelId="{80C13EC5-CA40-424F-A667-58A2B19BDAFE}" srcId="{0B87D373-066B-4288-9D2C-42B5549394AC}" destId="{DAA8DF38-C0D0-481B-8B1D-01DD9B830D4D}" srcOrd="3" destOrd="0" parTransId="{EEC400B1-DBB6-4B78-B1AC-1300813FFABF}" sibTransId="{AA9BC540-C4AB-4537-BB68-A53464214C7E}"/>
    <dgm:cxn modelId="{8D4032D2-8B4F-4857-959E-8120B275F1A5}" srcId="{0B87D373-066B-4288-9D2C-42B5549394AC}" destId="{9AC4522B-5320-453F-A3D6-DAE57BBE25A5}" srcOrd="2" destOrd="0" parTransId="{76442E39-0D24-4039-ADCE-14695569B282}" sibTransId="{BFC6D814-FEDC-4EF4-9091-F53AACA1509E}"/>
    <dgm:cxn modelId="{15B131DA-3B15-4F33-AE22-DABDE7707CEC}" srcId="{09B43744-5C6B-4C04-847B-0B1E324509E4}" destId="{5977AB53-C49B-4416-992E-F80711244858}" srcOrd="2" destOrd="0" parTransId="{5C0FDAA0-9166-4A47-BBB7-419752437027}" sibTransId="{534E6A53-0411-40BE-A963-90F81B3F71DD}"/>
    <dgm:cxn modelId="{59A52EF1-0C0A-49D4-89A2-A0A1008F2B42}" type="presOf" srcId="{0B87D373-066B-4288-9D2C-42B5549394AC}" destId="{D74DC252-7432-4EA2-B432-D1BA06BB94AE}" srcOrd="0" destOrd="0" presId="urn:microsoft.com/office/officeart/2005/8/layout/hList6"/>
    <dgm:cxn modelId="{62358DF2-AB83-4956-8F46-02903B9933D5}" srcId="{6DE6DDA0-AC3C-4F51-980E-D90C5325322D}" destId="{09B43744-5C6B-4C04-847B-0B1E324509E4}" srcOrd="0" destOrd="0" parTransId="{A65A0051-BD63-4EEF-81E0-05CEE794C193}" sibTransId="{3B309F55-B6F0-4272-9828-0035E24CE722}"/>
    <dgm:cxn modelId="{D468CBFD-75B6-4873-A6BE-1BC9FAD3D22B}" srcId="{6133CA08-F9E5-4C75-8465-6F59E673BAE8}" destId="{B99FD9BD-5C38-4B8D-8FE2-ED8994570256}" srcOrd="2" destOrd="0" parTransId="{E051FACA-B2F4-45B8-BA02-42C0AD0F1A47}" sibTransId="{CD088BC8-2E7B-49D7-9B27-054EBCE852AC}"/>
    <dgm:cxn modelId="{3C9C5BFE-D412-45E6-BC5F-8F7B3F5C7DDE}" srcId="{6DE6DDA0-AC3C-4F51-980E-D90C5325322D}" destId="{6133CA08-F9E5-4C75-8465-6F59E673BAE8}" srcOrd="2" destOrd="0" parTransId="{96AED863-4951-4790-81F9-C0241F535A7C}" sibTransId="{9761C8B6-FD1A-4437-BE0E-9FBDE02FC3A5}"/>
    <dgm:cxn modelId="{B6F19BFE-5F49-4EE7-B367-9983389E1686}" type="presOf" srcId="{4A66C752-673A-4C31-B6D0-982450647829}" destId="{74709F6D-0350-4FFB-8833-31A1E76A9482}" srcOrd="0" destOrd="0" presId="urn:microsoft.com/office/officeart/2005/8/layout/hList6"/>
    <dgm:cxn modelId="{638C1284-163A-477F-B0F4-9B5C601B640B}" type="presParOf" srcId="{F3B16BCD-0C09-4309-A5FC-848F15EF7099}" destId="{47F9F50C-7FC5-4BBB-BD5F-B202CB478111}" srcOrd="0" destOrd="0" presId="urn:microsoft.com/office/officeart/2005/8/layout/hList6"/>
    <dgm:cxn modelId="{28A7F918-BC85-4DD5-BEED-BFB24AC30A90}" type="presParOf" srcId="{F3B16BCD-0C09-4309-A5FC-848F15EF7099}" destId="{32BDAA78-3068-4690-B19F-0F2957ECB558}" srcOrd="1" destOrd="0" presId="urn:microsoft.com/office/officeart/2005/8/layout/hList6"/>
    <dgm:cxn modelId="{19325088-C090-4DE1-B2ED-8BE89F420696}" type="presParOf" srcId="{F3B16BCD-0C09-4309-A5FC-848F15EF7099}" destId="{74709F6D-0350-4FFB-8833-31A1E76A9482}" srcOrd="2" destOrd="0" presId="urn:microsoft.com/office/officeart/2005/8/layout/hList6"/>
    <dgm:cxn modelId="{5A3BF55D-762E-4051-9F51-3D58EEE29133}" type="presParOf" srcId="{F3B16BCD-0C09-4309-A5FC-848F15EF7099}" destId="{9CE77278-A6B0-4FFA-8C1C-260B9C319D3D}" srcOrd="3" destOrd="0" presId="urn:microsoft.com/office/officeart/2005/8/layout/hList6"/>
    <dgm:cxn modelId="{AF5713BC-AC27-4B56-90E5-96EE1CDFE7C1}" type="presParOf" srcId="{F3B16BCD-0C09-4309-A5FC-848F15EF7099}" destId="{30339F49-12CA-4237-BF16-40E3843024FF}" srcOrd="4" destOrd="0" presId="urn:microsoft.com/office/officeart/2005/8/layout/hList6"/>
    <dgm:cxn modelId="{C9AC603E-D2CF-4D27-A93D-3D94BF9253E3}" type="presParOf" srcId="{F3B16BCD-0C09-4309-A5FC-848F15EF7099}" destId="{6E4A4B97-D06E-4110-97B0-F5BFEFFB124A}" srcOrd="5" destOrd="0" presId="urn:microsoft.com/office/officeart/2005/8/layout/hList6"/>
    <dgm:cxn modelId="{42A0FD58-5DBB-4474-939D-14570D1F4675}" type="presParOf" srcId="{F3B16BCD-0C09-4309-A5FC-848F15EF7099}" destId="{D74DC252-7432-4EA2-B432-D1BA06BB94AE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81D9D5-A834-4FED-AB6D-C0FBAE0405B5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1A65F37E-E328-421B-A7C5-46CD07CF0495}">
      <dgm:prSet phldrT="[Tekst]"/>
      <dgm:spPr/>
      <dgm:t>
        <a:bodyPr/>
        <a:lstStyle/>
        <a:p>
          <a:r>
            <a:rPr lang="nl-NL" dirty="0"/>
            <a:t>Impact en logica</a:t>
          </a:r>
          <a:br>
            <a:rPr lang="nl-NL" dirty="0"/>
          </a:br>
          <a:r>
            <a:rPr lang="nl-NL" dirty="0"/>
            <a:t>+ en -</a:t>
          </a:r>
        </a:p>
      </dgm:t>
    </dgm:pt>
    <dgm:pt modelId="{5F011F68-9BE7-4138-86B9-051FDC69AC59}" type="parTrans" cxnId="{542968A2-6F44-4BCF-BBD6-BF97EA8E843B}">
      <dgm:prSet/>
      <dgm:spPr/>
      <dgm:t>
        <a:bodyPr/>
        <a:lstStyle/>
        <a:p>
          <a:endParaRPr lang="nl-NL"/>
        </a:p>
      </dgm:t>
    </dgm:pt>
    <dgm:pt modelId="{A13C3080-340E-4DAB-9EC2-61FE376617C2}" type="sibTrans" cxnId="{542968A2-6F44-4BCF-BBD6-BF97EA8E843B}">
      <dgm:prSet/>
      <dgm:spPr/>
      <dgm:t>
        <a:bodyPr/>
        <a:lstStyle/>
        <a:p>
          <a:endParaRPr lang="nl-NL"/>
        </a:p>
      </dgm:t>
    </dgm:pt>
    <dgm:pt modelId="{CDC7A287-8F29-4A4A-B40F-634A491FE30E}">
      <dgm:prSet phldrT="[Tekst]"/>
      <dgm:spPr/>
      <dgm:t>
        <a:bodyPr/>
        <a:lstStyle/>
        <a:p>
          <a:r>
            <a:rPr lang="nl-NL" dirty="0"/>
            <a:t>Helder te volgen?</a:t>
          </a:r>
        </a:p>
      </dgm:t>
    </dgm:pt>
    <dgm:pt modelId="{C656A27E-AB68-49BC-9510-F7625D44F2AC}" type="parTrans" cxnId="{95E4926A-AA6A-44BC-ACEB-3C1C8C5F1C86}">
      <dgm:prSet/>
      <dgm:spPr/>
      <dgm:t>
        <a:bodyPr/>
        <a:lstStyle/>
        <a:p>
          <a:endParaRPr lang="nl-NL"/>
        </a:p>
      </dgm:t>
    </dgm:pt>
    <dgm:pt modelId="{2D2D8C9A-9121-479C-A3C9-CA902B4D9B2E}" type="sibTrans" cxnId="{95E4926A-AA6A-44BC-ACEB-3C1C8C5F1C86}">
      <dgm:prSet/>
      <dgm:spPr/>
      <dgm:t>
        <a:bodyPr/>
        <a:lstStyle/>
        <a:p>
          <a:endParaRPr lang="nl-NL"/>
        </a:p>
      </dgm:t>
    </dgm:pt>
    <dgm:pt modelId="{7D70242E-97E2-46CD-8625-C0E02BA3DE9C}">
      <dgm:prSet phldrT="[Tekst]"/>
      <dgm:spPr/>
      <dgm:t>
        <a:bodyPr/>
        <a:lstStyle/>
        <a:p>
          <a:r>
            <a:rPr lang="nl-NL" dirty="0"/>
            <a:t>  Actuele onderbouwing?</a:t>
          </a:r>
        </a:p>
      </dgm:t>
    </dgm:pt>
    <dgm:pt modelId="{7EA34FA0-5BDA-4B2D-BFC7-09CF814A7838}" type="parTrans" cxnId="{AC1FE5D5-1D61-4E77-AFF6-14046D48D958}">
      <dgm:prSet/>
      <dgm:spPr/>
      <dgm:t>
        <a:bodyPr/>
        <a:lstStyle/>
        <a:p>
          <a:endParaRPr lang="nl-NL"/>
        </a:p>
      </dgm:t>
    </dgm:pt>
    <dgm:pt modelId="{25CE244F-7E10-46EF-87C8-7CD5A611D609}" type="sibTrans" cxnId="{AC1FE5D5-1D61-4E77-AFF6-14046D48D958}">
      <dgm:prSet/>
      <dgm:spPr/>
      <dgm:t>
        <a:bodyPr/>
        <a:lstStyle/>
        <a:p>
          <a:endParaRPr lang="nl-NL"/>
        </a:p>
      </dgm:t>
    </dgm:pt>
    <dgm:pt modelId="{EF6AFE2F-7487-492C-AC1F-CB97658D2962}">
      <dgm:prSet phldrT="[Tekst]"/>
      <dgm:spPr/>
      <dgm:t>
        <a:bodyPr/>
        <a:lstStyle/>
        <a:p>
          <a:r>
            <a:rPr lang="nl-NL" dirty="0"/>
            <a:t> Werkt het?</a:t>
          </a:r>
          <a:br>
            <a:rPr lang="nl-NL" dirty="0"/>
          </a:br>
          <a:r>
            <a:rPr lang="nl-NL" dirty="0"/>
            <a:t>Nog nodig?</a:t>
          </a:r>
        </a:p>
      </dgm:t>
    </dgm:pt>
    <dgm:pt modelId="{10084766-1591-426A-8871-F6B9A9F3063C}" type="parTrans" cxnId="{554327B5-D779-4FB1-817E-DB8BDD205952}">
      <dgm:prSet/>
      <dgm:spPr/>
      <dgm:t>
        <a:bodyPr/>
        <a:lstStyle/>
        <a:p>
          <a:endParaRPr lang="nl-NL"/>
        </a:p>
      </dgm:t>
    </dgm:pt>
    <dgm:pt modelId="{82F5B516-0DF3-4D03-AA3A-285274046CAF}" type="sibTrans" cxnId="{554327B5-D779-4FB1-817E-DB8BDD205952}">
      <dgm:prSet/>
      <dgm:spPr/>
      <dgm:t>
        <a:bodyPr/>
        <a:lstStyle/>
        <a:p>
          <a:endParaRPr lang="nl-NL"/>
        </a:p>
      </dgm:t>
    </dgm:pt>
    <dgm:pt modelId="{C0F13BC6-7582-4535-BA6E-6426A0B4BCD9}">
      <dgm:prSet phldrT="[Tekst]"/>
      <dgm:spPr/>
      <dgm:t>
        <a:bodyPr/>
        <a:lstStyle/>
        <a:p>
          <a:r>
            <a:rPr lang="nl-NL" dirty="0"/>
            <a:t> Zeggenschap </a:t>
          </a:r>
        </a:p>
      </dgm:t>
    </dgm:pt>
    <dgm:pt modelId="{519971F6-7A36-4520-A963-BFD9DCD0B066}" type="parTrans" cxnId="{43A4B0B6-B49E-4892-9FE8-4757758F326A}">
      <dgm:prSet/>
      <dgm:spPr/>
      <dgm:t>
        <a:bodyPr/>
        <a:lstStyle/>
        <a:p>
          <a:endParaRPr lang="nl-NL"/>
        </a:p>
      </dgm:t>
    </dgm:pt>
    <dgm:pt modelId="{A18C2EF5-9DA4-4F97-9791-28967F45CD04}" type="sibTrans" cxnId="{43A4B0B6-B49E-4892-9FE8-4757758F326A}">
      <dgm:prSet/>
      <dgm:spPr/>
      <dgm:t>
        <a:bodyPr/>
        <a:lstStyle/>
        <a:p>
          <a:endParaRPr lang="nl-NL"/>
        </a:p>
      </dgm:t>
    </dgm:pt>
    <dgm:pt modelId="{B4B70C5B-FF82-49EC-AF84-A304E144CE43}">
      <dgm:prSet phldrT="[Tekst]"/>
      <dgm:spPr/>
      <dgm:t>
        <a:bodyPr/>
        <a:lstStyle/>
        <a:p>
          <a:r>
            <a:rPr lang="nl-NL"/>
            <a:t> Doelen</a:t>
          </a:r>
          <a:endParaRPr lang="nl-NL" dirty="0"/>
        </a:p>
      </dgm:t>
    </dgm:pt>
    <dgm:pt modelId="{58067BA5-A660-4D42-A6CA-4E5BF9C3226C}" type="sibTrans" cxnId="{62953E98-1A43-45DB-A6CB-DD76F1C32B22}">
      <dgm:prSet/>
      <dgm:spPr/>
      <dgm:t>
        <a:bodyPr/>
        <a:lstStyle/>
        <a:p>
          <a:endParaRPr lang="nl-NL"/>
        </a:p>
      </dgm:t>
    </dgm:pt>
    <dgm:pt modelId="{4377B3E0-50C8-4D56-A0C5-6CF5B3A24168}" type="parTrans" cxnId="{62953E98-1A43-45DB-A6CB-DD76F1C32B22}">
      <dgm:prSet/>
      <dgm:spPr/>
      <dgm:t>
        <a:bodyPr/>
        <a:lstStyle/>
        <a:p>
          <a:endParaRPr lang="nl-NL"/>
        </a:p>
      </dgm:t>
    </dgm:pt>
    <dgm:pt modelId="{E4661910-3AC4-44F8-8E2A-DF891D849E86}">
      <dgm:prSet phldrT="[Tekst]"/>
      <dgm:spPr/>
      <dgm:t>
        <a:bodyPr/>
        <a:lstStyle/>
        <a:p>
          <a:r>
            <a:rPr lang="nl-NL" dirty="0"/>
            <a:t>  Koppeling programma’s?</a:t>
          </a:r>
        </a:p>
      </dgm:t>
    </dgm:pt>
    <dgm:pt modelId="{1091FD64-35A6-4AFA-B1D8-827398C63C7F}" type="parTrans" cxnId="{2BF33559-F524-42C4-B75A-F1EC844044C0}">
      <dgm:prSet/>
      <dgm:spPr/>
      <dgm:t>
        <a:bodyPr/>
        <a:lstStyle/>
        <a:p>
          <a:endParaRPr lang="nl-NL"/>
        </a:p>
      </dgm:t>
    </dgm:pt>
    <dgm:pt modelId="{93DC905F-FAD1-4008-8979-EC496203E271}" type="sibTrans" cxnId="{2BF33559-F524-42C4-B75A-F1EC844044C0}">
      <dgm:prSet/>
      <dgm:spPr/>
      <dgm:t>
        <a:bodyPr/>
        <a:lstStyle/>
        <a:p>
          <a:endParaRPr lang="nl-NL"/>
        </a:p>
      </dgm:t>
    </dgm:pt>
    <dgm:pt modelId="{CA45D88E-FCCB-4D18-8C56-DAB69A48660C}">
      <dgm:prSet phldrT="[Tekst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nl-NL" dirty="0"/>
            <a:t>  </a:t>
          </a:r>
          <a:r>
            <a:rPr lang="nl-NL" dirty="0">
              <a:solidFill>
                <a:schemeClr val="tx1"/>
              </a:solidFill>
            </a:rPr>
            <a:t>tijdens</a:t>
          </a:r>
        </a:p>
      </dgm:t>
    </dgm:pt>
    <dgm:pt modelId="{89B16C5F-6DA9-49F9-A2C5-7920704C97F6}" type="sibTrans" cxnId="{45EB1FC3-034D-4541-B8CB-0E1FD8A4FE0D}">
      <dgm:prSet/>
      <dgm:spPr/>
      <dgm:t>
        <a:bodyPr/>
        <a:lstStyle/>
        <a:p>
          <a:endParaRPr lang="nl-NL"/>
        </a:p>
      </dgm:t>
    </dgm:pt>
    <dgm:pt modelId="{CDC5DC29-5949-4431-9B1C-A68733BEE9D8}" type="parTrans" cxnId="{45EB1FC3-034D-4541-B8CB-0E1FD8A4FE0D}">
      <dgm:prSet/>
      <dgm:spPr/>
      <dgm:t>
        <a:bodyPr/>
        <a:lstStyle/>
        <a:p>
          <a:endParaRPr lang="nl-NL"/>
        </a:p>
      </dgm:t>
    </dgm:pt>
    <dgm:pt modelId="{F83D569D-243C-4329-AB6F-76B3B1F34054}">
      <dgm:prSet phldrT="[Tekst]"/>
      <dgm:spPr/>
    </dgm:pt>
    <dgm:pt modelId="{D07C2BBE-3258-4694-A6BE-F565C5DE46C3}" type="parTrans" cxnId="{8D118F16-4136-4E17-B8D0-B57FEC5713C2}">
      <dgm:prSet/>
      <dgm:spPr/>
      <dgm:t>
        <a:bodyPr/>
        <a:lstStyle/>
        <a:p>
          <a:endParaRPr lang="nl-NL"/>
        </a:p>
      </dgm:t>
    </dgm:pt>
    <dgm:pt modelId="{179A2EEF-8687-490F-8A95-C18B9542ED99}" type="sibTrans" cxnId="{8D118F16-4136-4E17-B8D0-B57FEC5713C2}">
      <dgm:prSet/>
      <dgm:spPr/>
      <dgm:t>
        <a:bodyPr/>
        <a:lstStyle/>
        <a:p>
          <a:endParaRPr lang="nl-NL"/>
        </a:p>
      </dgm:t>
    </dgm:pt>
    <dgm:pt modelId="{1681EABB-0DDD-45E3-81BC-D3BBE3D8A072}">
      <dgm:prSet phldrT="[Tekst]"/>
      <dgm:spPr/>
    </dgm:pt>
    <dgm:pt modelId="{1EBEE06C-7B07-48B7-BA6E-F931334FAB02}" type="parTrans" cxnId="{81407DD5-A2D5-44DE-8F1A-83C0948E6C7A}">
      <dgm:prSet/>
      <dgm:spPr/>
      <dgm:t>
        <a:bodyPr/>
        <a:lstStyle/>
        <a:p>
          <a:endParaRPr lang="nl-NL"/>
        </a:p>
      </dgm:t>
    </dgm:pt>
    <dgm:pt modelId="{ACE8628B-1132-4D70-9068-A2E2FD84C6A7}" type="sibTrans" cxnId="{81407DD5-A2D5-44DE-8F1A-83C0948E6C7A}">
      <dgm:prSet/>
      <dgm:spPr/>
      <dgm:t>
        <a:bodyPr/>
        <a:lstStyle/>
        <a:p>
          <a:endParaRPr lang="nl-NL"/>
        </a:p>
      </dgm:t>
    </dgm:pt>
    <dgm:pt modelId="{1895838F-A89E-4C36-8667-505EC41174CC}">
      <dgm:prSet phldrT="[Tekst]"/>
      <dgm:spPr/>
    </dgm:pt>
    <dgm:pt modelId="{571F6CCB-D6BB-4BB0-BA37-1715B6AE633A}" type="parTrans" cxnId="{1A49E094-EADE-474F-8412-DE019D7136BD}">
      <dgm:prSet/>
      <dgm:spPr/>
      <dgm:t>
        <a:bodyPr/>
        <a:lstStyle/>
        <a:p>
          <a:endParaRPr lang="nl-NL"/>
        </a:p>
      </dgm:t>
    </dgm:pt>
    <dgm:pt modelId="{DCF5BECD-23DF-4D1F-804E-27661A8AD69B}" type="sibTrans" cxnId="{1A49E094-EADE-474F-8412-DE019D7136BD}">
      <dgm:prSet/>
      <dgm:spPr/>
      <dgm:t>
        <a:bodyPr/>
        <a:lstStyle/>
        <a:p>
          <a:endParaRPr lang="nl-NL"/>
        </a:p>
      </dgm:t>
    </dgm:pt>
    <dgm:pt modelId="{FF695C67-FE67-4A82-8D4F-FE13B141118C}">
      <dgm:prSet phldrT="[Tekst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nl-NL" dirty="0"/>
            <a:t>  </a:t>
          </a:r>
          <a:r>
            <a:rPr lang="nl-NL" dirty="0">
              <a:solidFill>
                <a:schemeClr val="tx1"/>
              </a:solidFill>
            </a:rPr>
            <a:t>vooraf</a:t>
          </a:r>
        </a:p>
      </dgm:t>
    </dgm:pt>
    <dgm:pt modelId="{A8A71EE5-8F38-4ECB-9DA5-8410D14639C6}" type="sibTrans" cxnId="{9EA45A23-02AB-480B-9765-44973B66B70B}">
      <dgm:prSet/>
      <dgm:spPr/>
      <dgm:t>
        <a:bodyPr/>
        <a:lstStyle/>
        <a:p>
          <a:endParaRPr lang="nl-NL"/>
        </a:p>
      </dgm:t>
    </dgm:pt>
    <dgm:pt modelId="{2D532F9C-C4E5-4DA5-9B45-BFA06CDFD689}" type="parTrans" cxnId="{9EA45A23-02AB-480B-9765-44973B66B70B}">
      <dgm:prSet/>
      <dgm:spPr/>
      <dgm:t>
        <a:bodyPr/>
        <a:lstStyle/>
        <a:p>
          <a:endParaRPr lang="nl-NL"/>
        </a:p>
      </dgm:t>
    </dgm:pt>
    <dgm:pt modelId="{6ED83D9B-B6E2-4284-9791-CEC05952596B}" type="pres">
      <dgm:prSet presAssocID="{2D81D9D5-A834-4FED-AB6D-C0FBAE0405B5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FC48E445-64D5-4DE1-8AF2-11597F9F7F78}" type="pres">
      <dgm:prSet presAssocID="{2D81D9D5-A834-4FED-AB6D-C0FBAE0405B5}" presName="dummyMaxCanvas" presStyleCnt="0"/>
      <dgm:spPr/>
    </dgm:pt>
    <dgm:pt modelId="{66E2C9AA-EDA6-4985-8F3B-649A44E188A3}" type="pres">
      <dgm:prSet presAssocID="{2D81D9D5-A834-4FED-AB6D-C0FBAE0405B5}" presName="parentComposite" presStyleCnt="0"/>
      <dgm:spPr/>
    </dgm:pt>
    <dgm:pt modelId="{D9392EAC-AF0E-48B5-AC7B-26CAF7D73039}" type="pres">
      <dgm:prSet presAssocID="{2D81D9D5-A834-4FED-AB6D-C0FBAE0405B5}" presName="parent1" presStyleLbl="alignAccFollowNode1" presStyleIdx="0" presStyleCnt="4" custScaleX="75359" custScaleY="43199" custLinFactNeighborX="7581" custLinFactNeighborY="-2475">
        <dgm:presLayoutVars>
          <dgm:chMax val="4"/>
        </dgm:presLayoutVars>
      </dgm:prSet>
      <dgm:spPr/>
    </dgm:pt>
    <dgm:pt modelId="{AAA944A9-A394-41E1-9A01-9288BCA28C91}" type="pres">
      <dgm:prSet presAssocID="{2D81D9D5-A834-4FED-AB6D-C0FBAE0405B5}" presName="parent2" presStyleLbl="alignAccFollowNode1" presStyleIdx="1" presStyleCnt="4" custScaleX="72564" custScaleY="43543">
        <dgm:presLayoutVars>
          <dgm:chMax val="4"/>
        </dgm:presLayoutVars>
      </dgm:prSet>
      <dgm:spPr/>
    </dgm:pt>
    <dgm:pt modelId="{6DBC43F3-F48B-4CB8-9570-6B8F82F5E7DB}" type="pres">
      <dgm:prSet presAssocID="{2D81D9D5-A834-4FED-AB6D-C0FBAE0405B5}" presName="childrenComposite" presStyleCnt="0"/>
      <dgm:spPr/>
    </dgm:pt>
    <dgm:pt modelId="{D24703D0-9A43-4DB3-9730-39026D53445F}" type="pres">
      <dgm:prSet presAssocID="{2D81D9D5-A834-4FED-AB6D-C0FBAE0405B5}" presName="dummyMaxCanvas_ChildArea" presStyleCnt="0"/>
      <dgm:spPr/>
    </dgm:pt>
    <dgm:pt modelId="{ABD57082-7AE9-4077-8790-B5723E1927B8}" type="pres">
      <dgm:prSet presAssocID="{2D81D9D5-A834-4FED-AB6D-C0FBAE0405B5}" presName="fulcrum" presStyleLbl="alignAccFollowNode1" presStyleIdx="2" presStyleCnt="4"/>
      <dgm:spPr/>
    </dgm:pt>
    <dgm:pt modelId="{07CCBDEF-350F-4AD5-8C85-092640321C84}" type="pres">
      <dgm:prSet presAssocID="{2D81D9D5-A834-4FED-AB6D-C0FBAE0405B5}" presName="balance_34" presStyleLbl="alignAccFollowNode1" presStyleIdx="3" presStyleCnt="4">
        <dgm:presLayoutVars>
          <dgm:bulletEnabled val="1"/>
        </dgm:presLayoutVars>
      </dgm:prSet>
      <dgm:spPr/>
    </dgm:pt>
    <dgm:pt modelId="{CA266BC9-7EE5-40F1-8E49-F31A45DFBF91}" type="pres">
      <dgm:prSet presAssocID="{2D81D9D5-A834-4FED-AB6D-C0FBAE0405B5}" presName="right_34_1" presStyleLbl="node1" presStyleIdx="0" presStyleCnt="7">
        <dgm:presLayoutVars>
          <dgm:bulletEnabled val="1"/>
        </dgm:presLayoutVars>
      </dgm:prSet>
      <dgm:spPr/>
    </dgm:pt>
    <dgm:pt modelId="{EFD1B08A-A928-450C-B0B6-4DEFE7ED0E93}" type="pres">
      <dgm:prSet presAssocID="{2D81D9D5-A834-4FED-AB6D-C0FBAE0405B5}" presName="right_34_2" presStyleLbl="node1" presStyleIdx="1" presStyleCnt="7" custLinFactNeighborX="-1753" custLinFactNeighborY="1027">
        <dgm:presLayoutVars>
          <dgm:bulletEnabled val="1"/>
        </dgm:presLayoutVars>
      </dgm:prSet>
      <dgm:spPr/>
    </dgm:pt>
    <dgm:pt modelId="{ED22DCAC-8D76-4BD3-A5EB-70ABB4C75E2D}" type="pres">
      <dgm:prSet presAssocID="{2D81D9D5-A834-4FED-AB6D-C0FBAE0405B5}" presName="right_34_3" presStyleLbl="node1" presStyleIdx="2" presStyleCnt="7" custLinFactX="-37890" custLinFactY="-4356" custLinFactNeighborX="-100000" custLinFactNeighborY="-100000">
        <dgm:presLayoutVars>
          <dgm:bulletEnabled val="1"/>
        </dgm:presLayoutVars>
      </dgm:prSet>
      <dgm:spPr/>
    </dgm:pt>
    <dgm:pt modelId="{BB13A287-3351-4425-B656-D95A69C5C0EF}" type="pres">
      <dgm:prSet presAssocID="{2D81D9D5-A834-4FED-AB6D-C0FBAE0405B5}" presName="right_34_4" presStyleLbl="node1" presStyleIdx="3" presStyleCnt="7" custLinFactX="-43728" custLinFactNeighborX="-100000" custLinFactNeighborY="71346">
        <dgm:presLayoutVars>
          <dgm:bulletEnabled val="1"/>
        </dgm:presLayoutVars>
      </dgm:prSet>
      <dgm:spPr/>
    </dgm:pt>
    <dgm:pt modelId="{E990A7C2-B753-4FDB-B870-43AC5DD1FEC2}" type="pres">
      <dgm:prSet presAssocID="{2D81D9D5-A834-4FED-AB6D-C0FBAE0405B5}" presName="left_34_1" presStyleLbl="node1" presStyleIdx="4" presStyleCnt="7" custLinFactX="46066" custLinFactY="-50722" custLinFactNeighborX="100000" custLinFactNeighborY="-100000">
        <dgm:presLayoutVars>
          <dgm:bulletEnabled val="1"/>
        </dgm:presLayoutVars>
      </dgm:prSet>
      <dgm:spPr/>
    </dgm:pt>
    <dgm:pt modelId="{A50A918E-9D25-4B29-A3E2-A1C22CCE05F2}" type="pres">
      <dgm:prSet presAssocID="{2D81D9D5-A834-4FED-AB6D-C0FBAE0405B5}" presName="left_34_2" presStyleLbl="node1" presStyleIdx="5" presStyleCnt="7" custLinFactNeighborX="-1752" custLinFactNeighborY="90903">
        <dgm:presLayoutVars>
          <dgm:bulletEnabled val="1"/>
        </dgm:presLayoutVars>
      </dgm:prSet>
      <dgm:spPr/>
    </dgm:pt>
    <dgm:pt modelId="{B85FA9AD-729A-49EA-9E0E-4E6268475BD1}" type="pres">
      <dgm:prSet presAssocID="{2D81D9D5-A834-4FED-AB6D-C0FBAE0405B5}" presName="left_34_3" presStyleLbl="node1" presStyleIdx="6" presStyleCnt="7" custLinFactNeighborX="-1786" custLinFactNeighborY="93296">
        <dgm:presLayoutVars>
          <dgm:bulletEnabled val="1"/>
        </dgm:presLayoutVars>
      </dgm:prSet>
      <dgm:spPr/>
    </dgm:pt>
  </dgm:ptLst>
  <dgm:cxnLst>
    <dgm:cxn modelId="{8D118F16-4136-4E17-B8D0-B57FEC5713C2}" srcId="{CA45D88E-FCCB-4D18-8C56-DAB69A48660C}" destId="{F83D569D-243C-4329-AB6F-76B3B1F34054}" srcOrd="6" destOrd="0" parTransId="{D07C2BBE-3258-4694-A6BE-F565C5DE46C3}" sibTransId="{179A2EEF-8687-490F-8A95-C18B9542ED99}"/>
    <dgm:cxn modelId="{68F03818-D3A8-4CEA-982F-3886740C69E7}" type="presOf" srcId="{7D70242E-97E2-46CD-8625-C0E02BA3DE9C}" destId="{CA266BC9-7EE5-40F1-8E49-F31A45DFBF91}" srcOrd="0" destOrd="0" presId="urn:microsoft.com/office/officeart/2005/8/layout/balance1"/>
    <dgm:cxn modelId="{07A86518-3ADC-420D-9176-2067D77DBE76}" type="presOf" srcId="{E4661910-3AC4-44F8-8E2A-DF891D849E86}" destId="{B85FA9AD-729A-49EA-9E0E-4E6268475BD1}" srcOrd="0" destOrd="0" presId="urn:microsoft.com/office/officeart/2005/8/layout/balance1"/>
    <dgm:cxn modelId="{9EA45A23-02AB-480B-9765-44973B66B70B}" srcId="{2D81D9D5-A834-4FED-AB6D-C0FBAE0405B5}" destId="{FF695C67-FE67-4A82-8D4F-FE13B141118C}" srcOrd="0" destOrd="0" parTransId="{2D532F9C-C4E5-4DA5-9B45-BFA06CDFD689}" sibTransId="{A8A71EE5-8F38-4ECB-9DA5-8410D14639C6}"/>
    <dgm:cxn modelId="{10389534-F8A0-4E6A-AD10-2307D35E4666}" type="presOf" srcId="{CDC7A287-8F29-4A4A-B40F-634A491FE30E}" destId="{A50A918E-9D25-4B29-A3E2-A1C22CCE05F2}" srcOrd="0" destOrd="0" presId="urn:microsoft.com/office/officeart/2005/8/layout/balance1"/>
    <dgm:cxn modelId="{95E4926A-AA6A-44BC-ACEB-3C1C8C5F1C86}" srcId="{FF695C67-FE67-4A82-8D4F-FE13B141118C}" destId="{CDC7A287-8F29-4A4A-B40F-634A491FE30E}" srcOrd="1" destOrd="0" parTransId="{C656A27E-AB68-49BC-9510-F7625D44F2AC}" sibTransId="{2D2D8C9A-9121-479C-A3C9-CA902B4D9B2E}"/>
    <dgm:cxn modelId="{31EBF14D-3ACC-4FDB-9E58-2FEB8269F7DE}" type="presOf" srcId="{1A65F37E-E328-421B-A7C5-46CD07CF0495}" destId="{E990A7C2-B753-4FDB-B870-43AC5DD1FEC2}" srcOrd="0" destOrd="0" presId="urn:microsoft.com/office/officeart/2005/8/layout/balance1"/>
    <dgm:cxn modelId="{2BF33559-F524-42C4-B75A-F1EC844044C0}" srcId="{FF695C67-FE67-4A82-8D4F-FE13B141118C}" destId="{E4661910-3AC4-44F8-8E2A-DF891D849E86}" srcOrd="2" destOrd="0" parTransId="{1091FD64-35A6-4AFA-B1D8-827398C63C7F}" sibTransId="{93DC905F-FAD1-4008-8979-EC496203E271}"/>
    <dgm:cxn modelId="{F2601983-FEFA-4DBB-996F-A837A3248FA3}" type="presOf" srcId="{FF695C67-FE67-4A82-8D4F-FE13B141118C}" destId="{D9392EAC-AF0E-48B5-AC7B-26CAF7D73039}" srcOrd="0" destOrd="0" presId="urn:microsoft.com/office/officeart/2005/8/layout/balance1"/>
    <dgm:cxn modelId="{1A49E094-EADE-474F-8412-DE019D7136BD}" srcId="{CA45D88E-FCCB-4D18-8C56-DAB69A48660C}" destId="{1895838F-A89E-4C36-8667-505EC41174CC}" srcOrd="5" destOrd="0" parTransId="{571F6CCB-D6BB-4BB0-BA37-1715B6AE633A}" sibTransId="{DCF5BECD-23DF-4D1F-804E-27661A8AD69B}"/>
    <dgm:cxn modelId="{62953E98-1A43-45DB-A6CB-DD76F1C32B22}" srcId="{CA45D88E-FCCB-4D18-8C56-DAB69A48660C}" destId="{B4B70C5B-FF82-49EC-AF84-A304E144CE43}" srcOrd="2" destOrd="0" parTransId="{4377B3E0-50C8-4D56-A0C5-6CF5B3A24168}" sibTransId="{58067BA5-A660-4D42-A6CA-4E5BF9C3226C}"/>
    <dgm:cxn modelId="{542968A2-6F44-4BCF-BBD6-BF97EA8E843B}" srcId="{FF695C67-FE67-4A82-8D4F-FE13B141118C}" destId="{1A65F37E-E328-421B-A7C5-46CD07CF0495}" srcOrd="0" destOrd="0" parTransId="{5F011F68-9BE7-4138-86B9-051FDC69AC59}" sibTransId="{A13C3080-340E-4DAB-9EC2-61FE376617C2}"/>
    <dgm:cxn modelId="{CE8FADA6-8385-4038-A6F0-E1F7D2B12D66}" type="presOf" srcId="{EF6AFE2F-7487-492C-AC1F-CB97658D2962}" destId="{EFD1B08A-A928-450C-B0B6-4DEFE7ED0E93}" srcOrd="0" destOrd="0" presId="urn:microsoft.com/office/officeart/2005/8/layout/balance1"/>
    <dgm:cxn modelId="{554327B5-D779-4FB1-817E-DB8BDD205952}" srcId="{CA45D88E-FCCB-4D18-8C56-DAB69A48660C}" destId="{EF6AFE2F-7487-492C-AC1F-CB97658D2962}" srcOrd="1" destOrd="0" parTransId="{10084766-1591-426A-8871-F6B9A9F3063C}" sibTransId="{82F5B516-0DF3-4D03-AA3A-285274046CAF}"/>
    <dgm:cxn modelId="{43A4B0B6-B49E-4892-9FE8-4757758F326A}" srcId="{CA45D88E-FCCB-4D18-8C56-DAB69A48660C}" destId="{C0F13BC6-7582-4535-BA6E-6426A0B4BCD9}" srcOrd="3" destOrd="0" parTransId="{519971F6-7A36-4520-A963-BFD9DCD0B066}" sibTransId="{A18C2EF5-9DA4-4F97-9791-28967F45CD04}"/>
    <dgm:cxn modelId="{45EB1FC3-034D-4541-B8CB-0E1FD8A4FE0D}" srcId="{2D81D9D5-A834-4FED-AB6D-C0FBAE0405B5}" destId="{CA45D88E-FCCB-4D18-8C56-DAB69A48660C}" srcOrd="1" destOrd="0" parTransId="{CDC5DC29-5949-4431-9B1C-A68733BEE9D8}" sibTransId="{89B16C5F-6DA9-49F9-A2C5-7920704C97F6}"/>
    <dgm:cxn modelId="{C43B74C9-357D-4290-BCCA-F8F9B9E0430C}" type="presOf" srcId="{CA45D88E-FCCB-4D18-8C56-DAB69A48660C}" destId="{AAA944A9-A394-41E1-9A01-9288BCA28C91}" srcOrd="0" destOrd="0" presId="urn:microsoft.com/office/officeart/2005/8/layout/balance1"/>
    <dgm:cxn modelId="{81407DD5-A2D5-44DE-8F1A-83C0948E6C7A}" srcId="{CA45D88E-FCCB-4D18-8C56-DAB69A48660C}" destId="{1681EABB-0DDD-45E3-81BC-D3BBE3D8A072}" srcOrd="4" destOrd="0" parTransId="{1EBEE06C-7B07-48B7-BA6E-F931334FAB02}" sibTransId="{ACE8628B-1132-4D70-9068-A2E2FD84C6A7}"/>
    <dgm:cxn modelId="{AC1FE5D5-1D61-4E77-AFF6-14046D48D958}" srcId="{CA45D88E-FCCB-4D18-8C56-DAB69A48660C}" destId="{7D70242E-97E2-46CD-8625-C0E02BA3DE9C}" srcOrd="0" destOrd="0" parTransId="{7EA34FA0-5BDA-4B2D-BFC7-09CF814A7838}" sibTransId="{25CE244F-7E10-46EF-87C8-7CD5A611D609}"/>
    <dgm:cxn modelId="{C09BCFE2-688B-492F-90E3-B50EB0914BC0}" type="presOf" srcId="{C0F13BC6-7582-4535-BA6E-6426A0B4BCD9}" destId="{BB13A287-3351-4425-B656-D95A69C5C0EF}" srcOrd="0" destOrd="0" presId="urn:microsoft.com/office/officeart/2005/8/layout/balance1"/>
    <dgm:cxn modelId="{03C6F8F9-AFD9-4E44-B24E-9CBB74EE065A}" type="presOf" srcId="{B4B70C5B-FF82-49EC-AF84-A304E144CE43}" destId="{ED22DCAC-8D76-4BD3-A5EB-70ABB4C75E2D}" srcOrd="0" destOrd="0" presId="urn:microsoft.com/office/officeart/2005/8/layout/balance1"/>
    <dgm:cxn modelId="{245F4BFD-D78B-480C-B78F-DC8C342ADA7F}" type="presOf" srcId="{2D81D9D5-A834-4FED-AB6D-C0FBAE0405B5}" destId="{6ED83D9B-B6E2-4284-9791-CEC05952596B}" srcOrd="0" destOrd="0" presId="urn:microsoft.com/office/officeart/2005/8/layout/balance1"/>
    <dgm:cxn modelId="{626797CA-98F7-459C-B827-ED13E055697D}" type="presParOf" srcId="{6ED83D9B-B6E2-4284-9791-CEC05952596B}" destId="{FC48E445-64D5-4DE1-8AF2-11597F9F7F78}" srcOrd="0" destOrd="0" presId="urn:microsoft.com/office/officeart/2005/8/layout/balance1"/>
    <dgm:cxn modelId="{5B9A5816-B82D-4859-A534-88839F86D8FF}" type="presParOf" srcId="{6ED83D9B-B6E2-4284-9791-CEC05952596B}" destId="{66E2C9AA-EDA6-4985-8F3B-649A44E188A3}" srcOrd="1" destOrd="0" presId="urn:microsoft.com/office/officeart/2005/8/layout/balance1"/>
    <dgm:cxn modelId="{31E1BAB2-C1B1-4553-8736-65AF25CF9FE6}" type="presParOf" srcId="{66E2C9AA-EDA6-4985-8F3B-649A44E188A3}" destId="{D9392EAC-AF0E-48B5-AC7B-26CAF7D73039}" srcOrd="0" destOrd="0" presId="urn:microsoft.com/office/officeart/2005/8/layout/balance1"/>
    <dgm:cxn modelId="{97562846-19C7-41C2-8616-88118C7DF62F}" type="presParOf" srcId="{66E2C9AA-EDA6-4985-8F3B-649A44E188A3}" destId="{AAA944A9-A394-41E1-9A01-9288BCA28C91}" srcOrd="1" destOrd="0" presId="urn:microsoft.com/office/officeart/2005/8/layout/balance1"/>
    <dgm:cxn modelId="{B75F5A16-230D-4ECC-9C2F-643785C9398B}" type="presParOf" srcId="{6ED83D9B-B6E2-4284-9791-CEC05952596B}" destId="{6DBC43F3-F48B-4CB8-9570-6B8F82F5E7DB}" srcOrd="2" destOrd="0" presId="urn:microsoft.com/office/officeart/2005/8/layout/balance1"/>
    <dgm:cxn modelId="{7854851B-9224-4C2D-9917-2E0FB2200D30}" type="presParOf" srcId="{6DBC43F3-F48B-4CB8-9570-6B8F82F5E7DB}" destId="{D24703D0-9A43-4DB3-9730-39026D53445F}" srcOrd="0" destOrd="0" presId="urn:microsoft.com/office/officeart/2005/8/layout/balance1"/>
    <dgm:cxn modelId="{C9E7ED8A-5C8F-4D1D-95AB-B9E4F48C8BD8}" type="presParOf" srcId="{6DBC43F3-F48B-4CB8-9570-6B8F82F5E7DB}" destId="{ABD57082-7AE9-4077-8790-B5723E1927B8}" srcOrd="1" destOrd="0" presId="urn:microsoft.com/office/officeart/2005/8/layout/balance1"/>
    <dgm:cxn modelId="{CCDBE47A-9D7A-4D7B-86AB-8DF0E270B517}" type="presParOf" srcId="{6DBC43F3-F48B-4CB8-9570-6B8F82F5E7DB}" destId="{07CCBDEF-350F-4AD5-8C85-092640321C84}" srcOrd="2" destOrd="0" presId="urn:microsoft.com/office/officeart/2005/8/layout/balance1"/>
    <dgm:cxn modelId="{F836A896-A1E4-4122-A17B-E1DFE05263BF}" type="presParOf" srcId="{6DBC43F3-F48B-4CB8-9570-6B8F82F5E7DB}" destId="{CA266BC9-7EE5-40F1-8E49-F31A45DFBF91}" srcOrd="3" destOrd="0" presId="urn:microsoft.com/office/officeart/2005/8/layout/balance1"/>
    <dgm:cxn modelId="{DAF44320-AA1B-4474-9AE7-DAC8F8C9FC10}" type="presParOf" srcId="{6DBC43F3-F48B-4CB8-9570-6B8F82F5E7DB}" destId="{EFD1B08A-A928-450C-B0B6-4DEFE7ED0E93}" srcOrd="4" destOrd="0" presId="urn:microsoft.com/office/officeart/2005/8/layout/balance1"/>
    <dgm:cxn modelId="{94A5B4A8-5C90-4431-A50E-01E41C7019E0}" type="presParOf" srcId="{6DBC43F3-F48B-4CB8-9570-6B8F82F5E7DB}" destId="{ED22DCAC-8D76-4BD3-A5EB-70ABB4C75E2D}" srcOrd="5" destOrd="0" presId="urn:microsoft.com/office/officeart/2005/8/layout/balance1"/>
    <dgm:cxn modelId="{63A28BDF-8D62-4434-9F56-D28EA07F4149}" type="presParOf" srcId="{6DBC43F3-F48B-4CB8-9570-6B8F82F5E7DB}" destId="{BB13A287-3351-4425-B656-D95A69C5C0EF}" srcOrd="6" destOrd="0" presId="urn:microsoft.com/office/officeart/2005/8/layout/balance1"/>
    <dgm:cxn modelId="{C8734CE3-6381-4FE2-B012-01E6D5A25FF6}" type="presParOf" srcId="{6DBC43F3-F48B-4CB8-9570-6B8F82F5E7DB}" destId="{E990A7C2-B753-4FDB-B870-43AC5DD1FEC2}" srcOrd="7" destOrd="0" presId="urn:microsoft.com/office/officeart/2005/8/layout/balance1"/>
    <dgm:cxn modelId="{4524DD9B-F5A3-4A30-826D-1D68B763414B}" type="presParOf" srcId="{6DBC43F3-F48B-4CB8-9570-6B8F82F5E7DB}" destId="{A50A918E-9D25-4B29-A3E2-A1C22CCE05F2}" srcOrd="8" destOrd="0" presId="urn:microsoft.com/office/officeart/2005/8/layout/balance1"/>
    <dgm:cxn modelId="{D0AD656B-F5C1-4F1D-9C69-8AF37462C268}" type="presParOf" srcId="{6DBC43F3-F48B-4CB8-9570-6B8F82F5E7DB}" destId="{B85FA9AD-729A-49EA-9E0E-4E6268475BD1}" srcOrd="9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5862873-6703-455A-AA3C-A53F126E88AA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76B090A0-E161-4503-8A17-92E82E2F5F4F}">
      <dgm:prSet phldrT="[Tekst]"/>
      <dgm:spPr/>
      <dgm:t>
        <a:bodyPr/>
        <a:lstStyle/>
        <a:p>
          <a:r>
            <a:rPr lang="nl-NL" dirty="0">
              <a:latin typeface="Cambria" panose="02040503050406030204" pitchFamily="18" charset="0"/>
            </a:rPr>
            <a:t>Beleid Realisatie</a:t>
          </a:r>
        </a:p>
      </dgm:t>
    </dgm:pt>
    <dgm:pt modelId="{425E357A-8E54-4F7C-8410-3F4D99555E16}" type="parTrans" cxnId="{0B47BDB2-7C44-4569-B503-FFC2489BF137}">
      <dgm:prSet/>
      <dgm:spPr/>
      <dgm:t>
        <a:bodyPr/>
        <a:lstStyle/>
        <a:p>
          <a:endParaRPr lang="nl-NL"/>
        </a:p>
      </dgm:t>
    </dgm:pt>
    <dgm:pt modelId="{14259E62-1D37-49A8-B1D0-B399D369CA7A}" type="sibTrans" cxnId="{0B47BDB2-7C44-4569-B503-FFC2489BF137}">
      <dgm:prSet/>
      <dgm:spPr/>
      <dgm:t>
        <a:bodyPr/>
        <a:lstStyle/>
        <a:p>
          <a:endParaRPr lang="nl-NL"/>
        </a:p>
      </dgm:t>
    </dgm:pt>
    <dgm:pt modelId="{F752C912-0A40-479C-BD6F-A294921C7E4F}">
      <dgm:prSet phldrT="[Tekst]"/>
      <dgm:spPr/>
      <dgm:t>
        <a:bodyPr/>
        <a:lstStyle/>
        <a:p>
          <a:r>
            <a:rPr lang="nl-NL" dirty="0">
              <a:latin typeface="Cambria" panose="02040503050406030204" pitchFamily="18" charset="0"/>
            </a:rPr>
            <a:t>Risico’s</a:t>
          </a:r>
          <a:r>
            <a:rPr lang="nl-NL" dirty="0"/>
            <a:t> </a:t>
          </a:r>
        </a:p>
      </dgm:t>
    </dgm:pt>
    <dgm:pt modelId="{00FAC8C3-92F8-4BD5-96EC-F2CA29D14140}" type="parTrans" cxnId="{0FC4D01D-ADFC-42CA-8195-B315A94824FD}">
      <dgm:prSet/>
      <dgm:spPr/>
      <dgm:t>
        <a:bodyPr/>
        <a:lstStyle/>
        <a:p>
          <a:endParaRPr lang="nl-NL"/>
        </a:p>
      </dgm:t>
    </dgm:pt>
    <dgm:pt modelId="{4F09B583-F561-4860-9CFF-BBFE0E4FA9EE}" type="sibTrans" cxnId="{0FC4D01D-ADFC-42CA-8195-B315A94824FD}">
      <dgm:prSet/>
      <dgm:spPr/>
      <dgm:t>
        <a:bodyPr/>
        <a:lstStyle/>
        <a:p>
          <a:endParaRPr lang="nl-NL"/>
        </a:p>
      </dgm:t>
    </dgm:pt>
    <dgm:pt modelId="{77825A17-3075-4B44-B0C7-2D278E7A9BF1}">
      <dgm:prSet phldrT="[Tekst]" custT="1"/>
      <dgm:spPr/>
      <dgm:t>
        <a:bodyPr/>
        <a:lstStyle/>
        <a:p>
          <a:r>
            <a:rPr lang="nl-NL" sz="2200" dirty="0"/>
            <a:t>Doelen</a:t>
          </a:r>
        </a:p>
      </dgm:t>
    </dgm:pt>
    <dgm:pt modelId="{25B8EAD4-2A73-4F5A-B5F4-0D5135E569E5}" type="parTrans" cxnId="{6D82C0FE-9DCE-4C75-9D7F-48696705AD80}">
      <dgm:prSet/>
      <dgm:spPr/>
      <dgm:t>
        <a:bodyPr/>
        <a:lstStyle/>
        <a:p>
          <a:endParaRPr lang="nl-NL"/>
        </a:p>
      </dgm:t>
    </dgm:pt>
    <dgm:pt modelId="{9BAF5138-C54F-4483-BB56-4BB1DFFF02B6}" type="sibTrans" cxnId="{6D82C0FE-9DCE-4C75-9D7F-48696705AD80}">
      <dgm:prSet/>
      <dgm:spPr/>
      <dgm:t>
        <a:bodyPr/>
        <a:lstStyle/>
        <a:p>
          <a:endParaRPr lang="nl-NL"/>
        </a:p>
      </dgm:t>
    </dgm:pt>
    <dgm:pt modelId="{91087086-83DA-4186-8DB0-49DD1215D9DE}" type="pres">
      <dgm:prSet presAssocID="{95862873-6703-455A-AA3C-A53F126E88A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AF4C43FE-9957-4CED-B1B8-2F44DEF33A7A}" type="pres">
      <dgm:prSet presAssocID="{76B090A0-E161-4503-8A17-92E82E2F5F4F}" presName="gear1" presStyleLbl="node1" presStyleIdx="0" presStyleCnt="3" custLinFactNeighborX="-2316" custLinFactNeighborY="-842">
        <dgm:presLayoutVars>
          <dgm:chMax val="1"/>
          <dgm:bulletEnabled val="1"/>
        </dgm:presLayoutVars>
      </dgm:prSet>
      <dgm:spPr/>
    </dgm:pt>
    <dgm:pt modelId="{A380CAE2-3CE4-451F-A2CA-9694B030EF09}" type="pres">
      <dgm:prSet presAssocID="{76B090A0-E161-4503-8A17-92E82E2F5F4F}" presName="gear1srcNode" presStyleLbl="node1" presStyleIdx="0" presStyleCnt="3"/>
      <dgm:spPr/>
    </dgm:pt>
    <dgm:pt modelId="{AEDAB5F4-5E80-42B7-A114-508789A33A6F}" type="pres">
      <dgm:prSet presAssocID="{76B090A0-E161-4503-8A17-92E82E2F5F4F}" presName="gear1dstNode" presStyleLbl="node1" presStyleIdx="0" presStyleCnt="3"/>
      <dgm:spPr/>
    </dgm:pt>
    <dgm:pt modelId="{95BA7D12-8B93-4232-97CF-F09EF0D88B79}" type="pres">
      <dgm:prSet presAssocID="{F752C912-0A40-479C-BD6F-A294921C7E4F}" presName="gear2" presStyleLbl="node1" presStyleIdx="1" presStyleCnt="3">
        <dgm:presLayoutVars>
          <dgm:chMax val="1"/>
          <dgm:bulletEnabled val="1"/>
        </dgm:presLayoutVars>
      </dgm:prSet>
      <dgm:spPr/>
    </dgm:pt>
    <dgm:pt modelId="{709EB815-261B-4E9D-93EB-5727237C1CAA}" type="pres">
      <dgm:prSet presAssocID="{F752C912-0A40-479C-BD6F-A294921C7E4F}" presName="gear2srcNode" presStyleLbl="node1" presStyleIdx="1" presStyleCnt="3"/>
      <dgm:spPr/>
    </dgm:pt>
    <dgm:pt modelId="{5B903993-B9C8-42B8-BBF0-35F26E77507F}" type="pres">
      <dgm:prSet presAssocID="{F752C912-0A40-479C-BD6F-A294921C7E4F}" presName="gear2dstNode" presStyleLbl="node1" presStyleIdx="1" presStyleCnt="3"/>
      <dgm:spPr/>
    </dgm:pt>
    <dgm:pt modelId="{A840831B-052A-423A-A361-F675E91F6A60}" type="pres">
      <dgm:prSet presAssocID="{77825A17-3075-4B44-B0C7-2D278E7A9BF1}" presName="gear3" presStyleLbl="node1" presStyleIdx="2" presStyleCnt="3"/>
      <dgm:spPr/>
    </dgm:pt>
    <dgm:pt modelId="{1ECB16BA-5AD8-4382-9608-0C56034A0A96}" type="pres">
      <dgm:prSet presAssocID="{77825A17-3075-4B44-B0C7-2D278E7A9BF1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0F933C5B-B2FD-4E5C-AB35-BB96BE514CBF}" type="pres">
      <dgm:prSet presAssocID="{77825A17-3075-4B44-B0C7-2D278E7A9BF1}" presName="gear3srcNode" presStyleLbl="node1" presStyleIdx="2" presStyleCnt="3"/>
      <dgm:spPr/>
    </dgm:pt>
    <dgm:pt modelId="{AA52B9CE-DE8B-4D8F-A8E1-D52E88B77AD6}" type="pres">
      <dgm:prSet presAssocID="{77825A17-3075-4B44-B0C7-2D278E7A9BF1}" presName="gear3dstNode" presStyleLbl="node1" presStyleIdx="2" presStyleCnt="3"/>
      <dgm:spPr/>
    </dgm:pt>
    <dgm:pt modelId="{AA2BEAC2-447B-4DEF-976E-8E9C83A0217A}" type="pres">
      <dgm:prSet presAssocID="{14259E62-1D37-49A8-B1D0-B399D369CA7A}" presName="connector1" presStyleLbl="sibTrans2D1" presStyleIdx="0" presStyleCnt="3"/>
      <dgm:spPr/>
    </dgm:pt>
    <dgm:pt modelId="{1C263874-2743-47DB-9208-84EE34546A95}" type="pres">
      <dgm:prSet presAssocID="{4F09B583-F561-4860-9CFF-BBFE0E4FA9EE}" presName="connector2" presStyleLbl="sibTrans2D1" presStyleIdx="1" presStyleCnt="3"/>
      <dgm:spPr/>
    </dgm:pt>
    <dgm:pt modelId="{36C67ACB-AAE6-487F-8075-C1992C76E728}" type="pres">
      <dgm:prSet presAssocID="{9BAF5138-C54F-4483-BB56-4BB1DFFF02B6}" presName="connector3" presStyleLbl="sibTrans2D1" presStyleIdx="2" presStyleCnt="3"/>
      <dgm:spPr/>
    </dgm:pt>
  </dgm:ptLst>
  <dgm:cxnLst>
    <dgm:cxn modelId="{72A28800-16DE-4520-8BC1-A8DFEFD64754}" type="presOf" srcId="{F752C912-0A40-479C-BD6F-A294921C7E4F}" destId="{5B903993-B9C8-42B8-BBF0-35F26E77507F}" srcOrd="2" destOrd="0" presId="urn:microsoft.com/office/officeart/2005/8/layout/gear1"/>
    <dgm:cxn modelId="{D2726701-DDA7-41EB-A93A-6A31F15C5D3F}" type="presOf" srcId="{4F09B583-F561-4860-9CFF-BBFE0E4FA9EE}" destId="{1C263874-2743-47DB-9208-84EE34546A95}" srcOrd="0" destOrd="0" presId="urn:microsoft.com/office/officeart/2005/8/layout/gear1"/>
    <dgm:cxn modelId="{0FC4D01D-ADFC-42CA-8195-B315A94824FD}" srcId="{95862873-6703-455A-AA3C-A53F126E88AA}" destId="{F752C912-0A40-479C-BD6F-A294921C7E4F}" srcOrd="1" destOrd="0" parTransId="{00FAC8C3-92F8-4BD5-96EC-F2CA29D14140}" sibTransId="{4F09B583-F561-4860-9CFF-BBFE0E4FA9EE}"/>
    <dgm:cxn modelId="{A9BAD561-1F14-426C-BE23-F27BEECE9F18}" type="presOf" srcId="{14259E62-1D37-49A8-B1D0-B399D369CA7A}" destId="{AA2BEAC2-447B-4DEF-976E-8E9C83A0217A}" srcOrd="0" destOrd="0" presId="urn:microsoft.com/office/officeart/2005/8/layout/gear1"/>
    <dgm:cxn modelId="{259E5645-4E25-4E1C-90C7-C7454E606DA6}" type="presOf" srcId="{F752C912-0A40-479C-BD6F-A294921C7E4F}" destId="{95BA7D12-8B93-4232-97CF-F09EF0D88B79}" srcOrd="0" destOrd="0" presId="urn:microsoft.com/office/officeart/2005/8/layout/gear1"/>
    <dgm:cxn modelId="{FFC82548-4385-47D5-84DC-205ED852B2EE}" type="presOf" srcId="{76B090A0-E161-4503-8A17-92E82E2F5F4F}" destId="{AF4C43FE-9957-4CED-B1B8-2F44DEF33A7A}" srcOrd="0" destOrd="0" presId="urn:microsoft.com/office/officeart/2005/8/layout/gear1"/>
    <dgm:cxn modelId="{DB920249-C4F2-45DC-8B40-74F318C276AB}" type="presOf" srcId="{95862873-6703-455A-AA3C-A53F126E88AA}" destId="{91087086-83DA-4186-8DB0-49DD1215D9DE}" srcOrd="0" destOrd="0" presId="urn:microsoft.com/office/officeart/2005/8/layout/gear1"/>
    <dgm:cxn modelId="{F9FEA353-F0F1-4C58-8BBB-4252E5B8764C}" type="presOf" srcId="{76B090A0-E161-4503-8A17-92E82E2F5F4F}" destId="{A380CAE2-3CE4-451F-A2CA-9694B030EF09}" srcOrd="1" destOrd="0" presId="urn:microsoft.com/office/officeart/2005/8/layout/gear1"/>
    <dgm:cxn modelId="{91AEFA78-667A-4E5B-84D4-6499D5A8FEA9}" type="presOf" srcId="{F752C912-0A40-479C-BD6F-A294921C7E4F}" destId="{709EB815-261B-4E9D-93EB-5727237C1CAA}" srcOrd="1" destOrd="0" presId="urn:microsoft.com/office/officeart/2005/8/layout/gear1"/>
    <dgm:cxn modelId="{380B2C8C-00A2-4FF2-A6DA-43C518D919E5}" type="presOf" srcId="{77825A17-3075-4B44-B0C7-2D278E7A9BF1}" destId="{1ECB16BA-5AD8-4382-9608-0C56034A0A96}" srcOrd="1" destOrd="0" presId="urn:microsoft.com/office/officeart/2005/8/layout/gear1"/>
    <dgm:cxn modelId="{2076B890-85C8-42EA-A7F4-8E5153235233}" type="presOf" srcId="{76B090A0-E161-4503-8A17-92E82E2F5F4F}" destId="{AEDAB5F4-5E80-42B7-A114-508789A33A6F}" srcOrd="2" destOrd="0" presId="urn:microsoft.com/office/officeart/2005/8/layout/gear1"/>
    <dgm:cxn modelId="{A81A85B1-E317-4409-A7A2-7D80F8C6B4DF}" type="presOf" srcId="{77825A17-3075-4B44-B0C7-2D278E7A9BF1}" destId="{AA52B9CE-DE8B-4D8F-A8E1-D52E88B77AD6}" srcOrd="3" destOrd="0" presId="urn:microsoft.com/office/officeart/2005/8/layout/gear1"/>
    <dgm:cxn modelId="{0B47BDB2-7C44-4569-B503-FFC2489BF137}" srcId="{95862873-6703-455A-AA3C-A53F126E88AA}" destId="{76B090A0-E161-4503-8A17-92E82E2F5F4F}" srcOrd="0" destOrd="0" parTransId="{425E357A-8E54-4F7C-8410-3F4D99555E16}" sibTransId="{14259E62-1D37-49A8-B1D0-B399D369CA7A}"/>
    <dgm:cxn modelId="{5FE988DB-0D2D-4C7B-840A-EC51B8E48B81}" type="presOf" srcId="{77825A17-3075-4B44-B0C7-2D278E7A9BF1}" destId="{A840831B-052A-423A-A361-F675E91F6A60}" srcOrd="0" destOrd="0" presId="urn:microsoft.com/office/officeart/2005/8/layout/gear1"/>
    <dgm:cxn modelId="{17C7F2E3-3223-4C26-BC08-812DFD2BABE2}" type="presOf" srcId="{77825A17-3075-4B44-B0C7-2D278E7A9BF1}" destId="{0F933C5B-B2FD-4E5C-AB35-BB96BE514CBF}" srcOrd="2" destOrd="0" presId="urn:microsoft.com/office/officeart/2005/8/layout/gear1"/>
    <dgm:cxn modelId="{E14AB8F1-5641-45C7-9C02-CB66606B155C}" type="presOf" srcId="{9BAF5138-C54F-4483-BB56-4BB1DFFF02B6}" destId="{36C67ACB-AAE6-487F-8075-C1992C76E728}" srcOrd="0" destOrd="0" presId="urn:microsoft.com/office/officeart/2005/8/layout/gear1"/>
    <dgm:cxn modelId="{6D82C0FE-9DCE-4C75-9D7F-48696705AD80}" srcId="{95862873-6703-455A-AA3C-A53F126E88AA}" destId="{77825A17-3075-4B44-B0C7-2D278E7A9BF1}" srcOrd="2" destOrd="0" parTransId="{25B8EAD4-2A73-4F5A-B5F4-0D5135E569E5}" sibTransId="{9BAF5138-C54F-4483-BB56-4BB1DFFF02B6}"/>
    <dgm:cxn modelId="{498EADB6-4F83-4D4D-B1A1-EC8D22CFAE32}" type="presParOf" srcId="{91087086-83DA-4186-8DB0-49DD1215D9DE}" destId="{AF4C43FE-9957-4CED-B1B8-2F44DEF33A7A}" srcOrd="0" destOrd="0" presId="urn:microsoft.com/office/officeart/2005/8/layout/gear1"/>
    <dgm:cxn modelId="{DEDB5985-BF62-42AC-8398-74F23C446D6A}" type="presParOf" srcId="{91087086-83DA-4186-8DB0-49DD1215D9DE}" destId="{A380CAE2-3CE4-451F-A2CA-9694B030EF09}" srcOrd="1" destOrd="0" presId="urn:microsoft.com/office/officeart/2005/8/layout/gear1"/>
    <dgm:cxn modelId="{01EC830E-6548-4285-8744-D91D575863A0}" type="presParOf" srcId="{91087086-83DA-4186-8DB0-49DD1215D9DE}" destId="{AEDAB5F4-5E80-42B7-A114-508789A33A6F}" srcOrd="2" destOrd="0" presId="urn:microsoft.com/office/officeart/2005/8/layout/gear1"/>
    <dgm:cxn modelId="{63E97078-0C4C-451D-A634-537406EB5665}" type="presParOf" srcId="{91087086-83DA-4186-8DB0-49DD1215D9DE}" destId="{95BA7D12-8B93-4232-97CF-F09EF0D88B79}" srcOrd="3" destOrd="0" presId="urn:microsoft.com/office/officeart/2005/8/layout/gear1"/>
    <dgm:cxn modelId="{2D7E324B-61D1-4DFA-B9B6-01F23C5347B2}" type="presParOf" srcId="{91087086-83DA-4186-8DB0-49DD1215D9DE}" destId="{709EB815-261B-4E9D-93EB-5727237C1CAA}" srcOrd="4" destOrd="0" presId="urn:microsoft.com/office/officeart/2005/8/layout/gear1"/>
    <dgm:cxn modelId="{64DB8625-DD02-460D-8E31-7C728812A25C}" type="presParOf" srcId="{91087086-83DA-4186-8DB0-49DD1215D9DE}" destId="{5B903993-B9C8-42B8-BBF0-35F26E77507F}" srcOrd="5" destOrd="0" presId="urn:microsoft.com/office/officeart/2005/8/layout/gear1"/>
    <dgm:cxn modelId="{15CBCF51-F29B-423C-9640-2E9B96F8BB11}" type="presParOf" srcId="{91087086-83DA-4186-8DB0-49DD1215D9DE}" destId="{A840831B-052A-423A-A361-F675E91F6A60}" srcOrd="6" destOrd="0" presId="urn:microsoft.com/office/officeart/2005/8/layout/gear1"/>
    <dgm:cxn modelId="{6A20E62F-E91A-4CCD-8313-55F632DCB28A}" type="presParOf" srcId="{91087086-83DA-4186-8DB0-49DD1215D9DE}" destId="{1ECB16BA-5AD8-4382-9608-0C56034A0A96}" srcOrd="7" destOrd="0" presId="urn:microsoft.com/office/officeart/2005/8/layout/gear1"/>
    <dgm:cxn modelId="{FCAAEFD9-325E-451E-90D0-0E7906615A07}" type="presParOf" srcId="{91087086-83DA-4186-8DB0-49DD1215D9DE}" destId="{0F933C5B-B2FD-4E5C-AB35-BB96BE514CBF}" srcOrd="8" destOrd="0" presId="urn:microsoft.com/office/officeart/2005/8/layout/gear1"/>
    <dgm:cxn modelId="{2D06F803-26F7-4748-8B6D-6E1294CB0B44}" type="presParOf" srcId="{91087086-83DA-4186-8DB0-49DD1215D9DE}" destId="{AA52B9CE-DE8B-4D8F-A8E1-D52E88B77AD6}" srcOrd="9" destOrd="0" presId="urn:microsoft.com/office/officeart/2005/8/layout/gear1"/>
    <dgm:cxn modelId="{9FC2AE56-429D-42A2-ABEE-B29C4388563D}" type="presParOf" srcId="{91087086-83DA-4186-8DB0-49DD1215D9DE}" destId="{AA2BEAC2-447B-4DEF-976E-8E9C83A0217A}" srcOrd="10" destOrd="0" presId="urn:microsoft.com/office/officeart/2005/8/layout/gear1"/>
    <dgm:cxn modelId="{23E5D030-32A9-4A7F-A261-3C2A06592D85}" type="presParOf" srcId="{91087086-83DA-4186-8DB0-49DD1215D9DE}" destId="{1C263874-2743-47DB-9208-84EE34546A95}" srcOrd="11" destOrd="0" presId="urn:microsoft.com/office/officeart/2005/8/layout/gear1"/>
    <dgm:cxn modelId="{B6B0C12D-38B4-46F9-A952-DFDE461DF427}" type="presParOf" srcId="{91087086-83DA-4186-8DB0-49DD1215D9DE}" destId="{36C67ACB-AAE6-487F-8075-C1992C76E72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5862873-6703-455A-AA3C-A53F126E88AA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76B090A0-E161-4503-8A17-92E82E2F5F4F}">
      <dgm:prSet phldrT="[Tekst]"/>
      <dgm:spPr/>
      <dgm:t>
        <a:bodyPr/>
        <a:lstStyle/>
        <a:p>
          <a:r>
            <a:rPr lang="nl-NL" dirty="0">
              <a:latin typeface="Cambria" panose="02040503050406030204" pitchFamily="18" charset="0"/>
            </a:rPr>
            <a:t>Beleid Realisatie</a:t>
          </a:r>
        </a:p>
      </dgm:t>
    </dgm:pt>
    <dgm:pt modelId="{425E357A-8E54-4F7C-8410-3F4D99555E16}" type="parTrans" cxnId="{0B47BDB2-7C44-4569-B503-FFC2489BF137}">
      <dgm:prSet/>
      <dgm:spPr/>
      <dgm:t>
        <a:bodyPr/>
        <a:lstStyle/>
        <a:p>
          <a:endParaRPr lang="nl-NL"/>
        </a:p>
      </dgm:t>
    </dgm:pt>
    <dgm:pt modelId="{14259E62-1D37-49A8-B1D0-B399D369CA7A}" type="sibTrans" cxnId="{0B47BDB2-7C44-4569-B503-FFC2489BF137}">
      <dgm:prSet/>
      <dgm:spPr/>
      <dgm:t>
        <a:bodyPr/>
        <a:lstStyle/>
        <a:p>
          <a:endParaRPr lang="nl-NL"/>
        </a:p>
      </dgm:t>
    </dgm:pt>
    <dgm:pt modelId="{F752C912-0A40-479C-BD6F-A294921C7E4F}">
      <dgm:prSet phldrT="[Tekst]"/>
      <dgm:spPr/>
      <dgm:t>
        <a:bodyPr/>
        <a:lstStyle/>
        <a:p>
          <a:r>
            <a:rPr lang="nl-NL" dirty="0">
              <a:latin typeface="Cambria" panose="02040503050406030204" pitchFamily="18" charset="0"/>
            </a:rPr>
            <a:t>Risico’s</a:t>
          </a:r>
          <a:r>
            <a:rPr lang="nl-NL" dirty="0"/>
            <a:t> </a:t>
          </a:r>
        </a:p>
      </dgm:t>
    </dgm:pt>
    <dgm:pt modelId="{00FAC8C3-92F8-4BD5-96EC-F2CA29D14140}" type="parTrans" cxnId="{0FC4D01D-ADFC-42CA-8195-B315A94824FD}">
      <dgm:prSet/>
      <dgm:spPr/>
      <dgm:t>
        <a:bodyPr/>
        <a:lstStyle/>
        <a:p>
          <a:endParaRPr lang="nl-NL"/>
        </a:p>
      </dgm:t>
    </dgm:pt>
    <dgm:pt modelId="{4F09B583-F561-4860-9CFF-BBFE0E4FA9EE}" type="sibTrans" cxnId="{0FC4D01D-ADFC-42CA-8195-B315A94824FD}">
      <dgm:prSet/>
      <dgm:spPr/>
      <dgm:t>
        <a:bodyPr/>
        <a:lstStyle/>
        <a:p>
          <a:endParaRPr lang="nl-NL"/>
        </a:p>
      </dgm:t>
    </dgm:pt>
    <dgm:pt modelId="{77825A17-3075-4B44-B0C7-2D278E7A9BF1}">
      <dgm:prSet phldrT="[Tekst]" custT="1"/>
      <dgm:spPr/>
      <dgm:t>
        <a:bodyPr/>
        <a:lstStyle/>
        <a:p>
          <a:r>
            <a:rPr lang="nl-NL" sz="2200" dirty="0"/>
            <a:t>Doelen</a:t>
          </a:r>
        </a:p>
      </dgm:t>
    </dgm:pt>
    <dgm:pt modelId="{25B8EAD4-2A73-4F5A-B5F4-0D5135E569E5}" type="parTrans" cxnId="{6D82C0FE-9DCE-4C75-9D7F-48696705AD80}">
      <dgm:prSet/>
      <dgm:spPr/>
      <dgm:t>
        <a:bodyPr/>
        <a:lstStyle/>
        <a:p>
          <a:endParaRPr lang="nl-NL"/>
        </a:p>
      </dgm:t>
    </dgm:pt>
    <dgm:pt modelId="{9BAF5138-C54F-4483-BB56-4BB1DFFF02B6}" type="sibTrans" cxnId="{6D82C0FE-9DCE-4C75-9D7F-48696705AD80}">
      <dgm:prSet/>
      <dgm:spPr/>
      <dgm:t>
        <a:bodyPr/>
        <a:lstStyle/>
        <a:p>
          <a:endParaRPr lang="nl-NL"/>
        </a:p>
      </dgm:t>
    </dgm:pt>
    <dgm:pt modelId="{91087086-83DA-4186-8DB0-49DD1215D9DE}" type="pres">
      <dgm:prSet presAssocID="{95862873-6703-455A-AA3C-A53F126E88A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AF4C43FE-9957-4CED-B1B8-2F44DEF33A7A}" type="pres">
      <dgm:prSet presAssocID="{76B090A0-E161-4503-8A17-92E82E2F5F4F}" presName="gear1" presStyleLbl="node1" presStyleIdx="0" presStyleCnt="3" custLinFactNeighborX="92299" custLinFactNeighborY="-842">
        <dgm:presLayoutVars>
          <dgm:chMax val="1"/>
          <dgm:bulletEnabled val="1"/>
        </dgm:presLayoutVars>
      </dgm:prSet>
      <dgm:spPr/>
    </dgm:pt>
    <dgm:pt modelId="{A380CAE2-3CE4-451F-A2CA-9694B030EF09}" type="pres">
      <dgm:prSet presAssocID="{76B090A0-E161-4503-8A17-92E82E2F5F4F}" presName="gear1srcNode" presStyleLbl="node1" presStyleIdx="0" presStyleCnt="3"/>
      <dgm:spPr/>
    </dgm:pt>
    <dgm:pt modelId="{AEDAB5F4-5E80-42B7-A114-508789A33A6F}" type="pres">
      <dgm:prSet presAssocID="{76B090A0-E161-4503-8A17-92E82E2F5F4F}" presName="gear1dstNode" presStyleLbl="node1" presStyleIdx="0" presStyleCnt="3"/>
      <dgm:spPr/>
    </dgm:pt>
    <dgm:pt modelId="{95BA7D12-8B93-4232-97CF-F09EF0D88B79}" type="pres">
      <dgm:prSet presAssocID="{F752C912-0A40-479C-BD6F-A294921C7E4F}" presName="gear2" presStyleLbl="node1" presStyleIdx="1" presStyleCnt="3" custLinFactX="30081" custLinFactNeighborX="100000">
        <dgm:presLayoutVars>
          <dgm:chMax val="1"/>
          <dgm:bulletEnabled val="1"/>
        </dgm:presLayoutVars>
      </dgm:prSet>
      <dgm:spPr/>
    </dgm:pt>
    <dgm:pt modelId="{709EB815-261B-4E9D-93EB-5727237C1CAA}" type="pres">
      <dgm:prSet presAssocID="{F752C912-0A40-479C-BD6F-A294921C7E4F}" presName="gear2srcNode" presStyleLbl="node1" presStyleIdx="1" presStyleCnt="3"/>
      <dgm:spPr/>
    </dgm:pt>
    <dgm:pt modelId="{5B903993-B9C8-42B8-BBF0-35F26E77507F}" type="pres">
      <dgm:prSet presAssocID="{F752C912-0A40-479C-BD6F-A294921C7E4F}" presName="gear2dstNode" presStyleLbl="node1" presStyleIdx="1" presStyleCnt="3"/>
      <dgm:spPr/>
    </dgm:pt>
    <dgm:pt modelId="{A840831B-052A-423A-A361-F675E91F6A60}" type="pres">
      <dgm:prSet presAssocID="{77825A17-3075-4B44-B0C7-2D278E7A9BF1}" presName="gear3" presStyleLbl="node1" presStyleIdx="2" presStyleCnt="3" custLinFactX="8290" custLinFactNeighborX="100000"/>
      <dgm:spPr/>
    </dgm:pt>
    <dgm:pt modelId="{1ECB16BA-5AD8-4382-9608-0C56034A0A96}" type="pres">
      <dgm:prSet presAssocID="{77825A17-3075-4B44-B0C7-2D278E7A9BF1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0F933C5B-B2FD-4E5C-AB35-BB96BE514CBF}" type="pres">
      <dgm:prSet presAssocID="{77825A17-3075-4B44-B0C7-2D278E7A9BF1}" presName="gear3srcNode" presStyleLbl="node1" presStyleIdx="2" presStyleCnt="3"/>
      <dgm:spPr/>
    </dgm:pt>
    <dgm:pt modelId="{AA52B9CE-DE8B-4D8F-A8E1-D52E88B77AD6}" type="pres">
      <dgm:prSet presAssocID="{77825A17-3075-4B44-B0C7-2D278E7A9BF1}" presName="gear3dstNode" presStyleLbl="node1" presStyleIdx="2" presStyleCnt="3"/>
      <dgm:spPr/>
    </dgm:pt>
    <dgm:pt modelId="{AA2BEAC2-447B-4DEF-976E-8E9C83A0217A}" type="pres">
      <dgm:prSet presAssocID="{14259E62-1D37-49A8-B1D0-B399D369CA7A}" presName="connector1" presStyleLbl="sibTrans2D1" presStyleIdx="0" presStyleCnt="3" custLinFactNeighborX="73953"/>
      <dgm:spPr/>
    </dgm:pt>
    <dgm:pt modelId="{1C263874-2743-47DB-9208-84EE34546A95}" type="pres">
      <dgm:prSet presAssocID="{4F09B583-F561-4860-9CFF-BBFE0E4FA9EE}" presName="connector2" presStyleLbl="sibTrans2D1" presStyleIdx="1" presStyleCnt="3" custLinFactX="1589" custLinFactNeighborX="100000"/>
      <dgm:spPr/>
    </dgm:pt>
    <dgm:pt modelId="{36C67ACB-AAE6-487F-8075-C1992C76E728}" type="pres">
      <dgm:prSet presAssocID="{9BAF5138-C54F-4483-BB56-4BB1DFFF02B6}" presName="connector3" presStyleLbl="sibTrans2D1" presStyleIdx="2" presStyleCnt="3" custLinFactNeighborX="94290"/>
      <dgm:spPr/>
    </dgm:pt>
  </dgm:ptLst>
  <dgm:cxnLst>
    <dgm:cxn modelId="{83BC8F00-D12C-40CE-A727-31A30609E767}" type="presOf" srcId="{F752C912-0A40-479C-BD6F-A294921C7E4F}" destId="{709EB815-261B-4E9D-93EB-5727237C1CAA}" srcOrd="1" destOrd="0" presId="urn:microsoft.com/office/officeart/2005/8/layout/gear1"/>
    <dgm:cxn modelId="{0FC4D01D-ADFC-42CA-8195-B315A94824FD}" srcId="{95862873-6703-455A-AA3C-A53F126E88AA}" destId="{F752C912-0A40-479C-BD6F-A294921C7E4F}" srcOrd="1" destOrd="0" parTransId="{00FAC8C3-92F8-4BD5-96EC-F2CA29D14140}" sibTransId="{4F09B583-F561-4860-9CFF-BBFE0E4FA9EE}"/>
    <dgm:cxn modelId="{63805324-1AFD-49A6-82BB-0F8AB6C35830}" type="presOf" srcId="{14259E62-1D37-49A8-B1D0-B399D369CA7A}" destId="{AA2BEAC2-447B-4DEF-976E-8E9C83A0217A}" srcOrd="0" destOrd="0" presId="urn:microsoft.com/office/officeart/2005/8/layout/gear1"/>
    <dgm:cxn modelId="{1131E83A-75D8-4FB4-B371-950AB6A51EFF}" type="presOf" srcId="{76B090A0-E161-4503-8A17-92E82E2F5F4F}" destId="{AF4C43FE-9957-4CED-B1B8-2F44DEF33A7A}" srcOrd="0" destOrd="0" presId="urn:microsoft.com/office/officeart/2005/8/layout/gear1"/>
    <dgm:cxn modelId="{3876F541-25B5-4737-93F9-3AC31953D3C7}" type="presOf" srcId="{F752C912-0A40-479C-BD6F-A294921C7E4F}" destId="{5B903993-B9C8-42B8-BBF0-35F26E77507F}" srcOrd="2" destOrd="0" presId="urn:microsoft.com/office/officeart/2005/8/layout/gear1"/>
    <dgm:cxn modelId="{F8812765-6CB5-44A5-B0E5-DA932AD5E2C3}" type="presOf" srcId="{77825A17-3075-4B44-B0C7-2D278E7A9BF1}" destId="{A840831B-052A-423A-A361-F675E91F6A60}" srcOrd="0" destOrd="0" presId="urn:microsoft.com/office/officeart/2005/8/layout/gear1"/>
    <dgm:cxn modelId="{064B264C-098F-4013-AF4F-8EAA89A331B3}" type="presOf" srcId="{95862873-6703-455A-AA3C-A53F126E88AA}" destId="{91087086-83DA-4186-8DB0-49DD1215D9DE}" srcOrd="0" destOrd="0" presId="urn:microsoft.com/office/officeart/2005/8/layout/gear1"/>
    <dgm:cxn modelId="{DA16A354-C1E5-4C0B-9045-73A7DB0DB37B}" type="presOf" srcId="{76B090A0-E161-4503-8A17-92E82E2F5F4F}" destId="{AEDAB5F4-5E80-42B7-A114-508789A33A6F}" srcOrd="2" destOrd="0" presId="urn:microsoft.com/office/officeart/2005/8/layout/gear1"/>
    <dgm:cxn modelId="{187A5B8A-BF23-43EA-839D-214D5FFD4A03}" type="presOf" srcId="{77825A17-3075-4B44-B0C7-2D278E7A9BF1}" destId="{AA52B9CE-DE8B-4D8F-A8E1-D52E88B77AD6}" srcOrd="3" destOrd="0" presId="urn:microsoft.com/office/officeart/2005/8/layout/gear1"/>
    <dgm:cxn modelId="{6B777C8E-5F5B-429A-88AC-82B5DBEB5633}" type="presOf" srcId="{F752C912-0A40-479C-BD6F-A294921C7E4F}" destId="{95BA7D12-8B93-4232-97CF-F09EF0D88B79}" srcOrd="0" destOrd="0" presId="urn:microsoft.com/office/officeart/2005/8/layout/gear1"/>
    <dgm:cxn modelId="{976703A9-D0C7-4E70-855B-47A6A5851144}" type="presOf" srcId="{77825A17-3075-4B44-B0C7-2D278E7A9BF1}" destId="{1ECB16BA-5AD8-4382-9608-0C56034A0A96}" srcOrd="1" destOrd="0" presId="urn:microsoft.com/office/officeart/2005/8/layout/gear1"/>
    <dgm:cxn modelId="{279EE3A9-EE2D-4749-8E5D-D99D81CA09F8}" type="presOf" srcId="{4F09B583-F561-4860-9CFF-BBFE0E4FA9EE}" destId="{1C263874-2743-47DB-9208-84EE34546A95}" srcOrd="0" destOrd="0" presId="urn:microsoft.com/office/officeart/2005/8/layout/gear1"/>
    <dgm:cxn modelId="{0B47BDB2-7C44-4569-B503-FFC2489BF137}" srcId="{95862873-6703-455A-AA3C-A53F126E88AA}" destId="{76B090A0-E161-4503-8A17-92E82E2F5F4F}" srcOrd="0" destOrd="0" parTransId="{425E357A-8E54-4F7C-8410-3F4D99555E16}" sibTransId="{14259E62-1D37-49A8-B1D0-B399D369CA7A}"/>
    <dgm:cxn modelId="{41046AB3-B3BD-4BDE-8401-D21485C07311}" type="presOf" srcId="{9BAF5138-C54F-4483-BB56-4BB1DFFF02B6}" destId="{36C67ACB-AAE6-487F-8075-C1992C76E728}" srcOrd="0" destOrd="0" presId="urn:microsoft.com/office/officeart/2005/8/layout/gear1"/>
    <dgm:cxn modelId="{180625DF-CAC2-492D-B3ED-74D05AE3FDBB}" type="presOf" srcId="{76B090A0-E161-4503-8A17-92E82E2F5F4F}" destId="{A380CAE2-3CE4-451F-A2CA-9694B030EF09}" srcOrd="1" destOrd="0" presId="urn:microsoft.com/office/officeart/2005/8/layout/gear1"/>
    <dgm:cxn modelId="{CB0963E5-5729-4B5A-8414-37340C04CB47}" type="presOf" srcId="{77825A17-3075-4B44-B0C7-2D278E7A9BF1}" destId="{0F933C5B-B2FD-4E5C-AB35-BB96BE514CBF}" srcOrd="2" destOrd="0" presId="urn:microsoft.com/office/officeart/2005/8/layout/gear1"/>
    <dgm:cxn modelId="{6D82C0FE-9DCE-4C75-9D7F-48696705AD80}" srcId="{95862873-6703-455A-AA3C-A53F126E88AA}" destId="{77825A17-3075-4B44-B0C7-2D278E7A9BF1}" srcOrd="2" destOrd="0" parTransId="{25B8EAD4-2A73-4F5A-B5F4-0D5135E569E5}" sibTransId="{9BAF5138-C54F-4483-BB56-4BB1DFFF02B6}"/>
    <dgm:cxn modelId="{B3662037-D0DC-449F-B08F-AAC50EB2D343}" type="presParOf" srcId="{91087086-83DA-4186-8DB0-49DD1215D9DE}" destId="{AF4C43FE-9957-4CED-B1B8-2F44DEF33A7A}" srcOrd="0" destOrd="0" presId="urn:microsoft.com/office/officeart/2005/8/layout/gear1"/>
    <dgm:cxn modelId="{BFFEBC6E-D799-4BCE-8DE8-218D39F2750A}" type="presParOf" srcId="{91087086-83DA-4186-8DB0-49DD1215D9DE}" destId="{A380CAE2-3CE4-451F-A2CA-9694B030EF09}" srcOrd="1" destOrd="0" presId="urn:microsoft.com/office/officeart/2005/8/layout/gear1"/>
    <dgm:cxn modelId="{BFA18F36-6988-4DC9-9257-F47452EA18DA}" type="presParOf" srcId="{91087086-83DA-4186-8DB0-49DD1215D9DE}" destId="{AEDAB5F4-5E80-42B7-A114-508789A33A6F}" srcOrd="2" destOrd="0" presId="urn:microsoft.com/office/officeart/2005/8/layout/gear1"/>
    <dgm:cxn modelId="{0B55D453-3F50-4512-BC55-4B5D6A3180AB}" type="presParOf" srcId="{91087086-83DA-4186-8DB0-49DD1215D9DE}" destId="{95BA7D12-8B93-4232-97CF-F09EF0D88B79}" srcOrd="3" destOrd="0" presId="urn:microsoft.com/office/officeart/2005/8/layout/gear1"/>
    <dgm:cxn modelId="{F87951C0-6D17-4263-A41D-D2504360D312}" type="presParOf" srcId="{91087086-83DA-4186-8DB0-49DD1215D9DE}" destId="{709EB815-261B-4E9D-93EB-5727237C1CAA}" srcOrd="4" destOrd="0" presId="urn:microsoft.com/office/officeart/2005/8/layout/gear1"/>
    <dgm:cxn modelId="{B90192B7-E262-4BE6-8381-84C0DB67D676}" type="presParOf" srcId="{91087086-83DA-4186-8DB0-49DD1215D9DE}" destId="{5B903993-B9C8-42B8-BBF0-35F26E77507F}" srcOrd="5" destOrd="0" presId="urn:microsoft.com/office/officeart/2005/8/layout/gear1"/>
    <dgm:cxn modelId="{57F402FC-E7CC-4F78-BDC5-0C4701CA590E}" type="presParOf" srcId="{91087086-83DA-4186-8DB0-49DD1215D9DE}" destId="{A840831B-052A-423A-A361-F675E91F6A60}" srcOrd="6" destOrd="0" presId="urn:microsoft.com/office/officeart/2005/8/layout/gear1"/>
    <dgm:cxn modelId="{DA5B2456-AB28-429F-9080-EA9F98F556AC}" type="presParOf" srcId="{91087086-83DA-4186-8DB0-49DD1215D9DE}" destId="{1ECB16BA-5AD8-4382-9608-0C56034A0A96}" srcOrd="7" destOrd="0" presId="urn:microsoft.com/office/officeart/2005/8/layout/gear1"/>
    <dgm:cxn modelId="{2F0CB9B3-61B1-4CEB-91BC-0C1C3669DCCB}" type="presParOf" srcId="{91087086-83DA-4186-8DB0-49DD1215D9DE}" destId="{0F933C5B-B2FD-4E5C-AB35-BB96BE514CBF}" srcOrd="8" destOrd="0" presId="urn:microsoft.com/office/officeart/2005/8/layout/gear1"/>
    <dgm:cxn modelId="{12D398D5-E26A-4F7C-9595-E209FFD6FC37}" type="presParOf" srcId="{91087086-83DA-4186-8DB0-49DD1215D9DE}" destId="{AA52B9CE-DE8B-4D8F-A8E1-D52E88B77AD6}" srcOrd="9" destOrd="0" presId="urn:microsoft.com/office/officeart/2005/8/layout/gear1"/>
    <dgm:cxn modelId="{4A69179A-B69C-461A-8778-03CC57BDBD0F}" type="presParOf" srcId="{91087086-83DA-4186-8DB0-49DD1215D9DE}" destId="{AA2BEAC2-447B-4DEF-976E-8E9C83A0217A}" srcOrd="10" destOrd="0" presId="urn:microsoft.com/office/officeart/2005/8/layout/gear1"/>
    <dgm:cxn modelId="{C089E38F-91E9-4AD6-83FC-6F8B1749936B}" type="presParOf" srcId="{91087086-83DA-4186-8DB0-49DD1215D9DE}" destId="{1C263874-2743-47DB-9208-84EE34546A95}" srcOrd="11" destOrd="0" presId="urn:microsoft.com/office/officeart/2005/8/layout/gear1"/>
    <dgm:cxn modelId="{BBF00292-AEFD-44CE-91D1-380FF16A2865}" type="presParOf" srcId="{91087086-83DA-4186-8DB0-49DD1215D9DE}" destId="{36C67ACB-AAE6-487F-8075-C1992C76E72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F9F50C-7FC5-4BBB-BD5F-B202CB478111}">
      <dsp:nvSpPr>
        <dsp:cNvPr id="0" name=""/>
        <dsp:cNvSpPr/>
      </dsp:nvSpPr>
      <dsp:spPr>
        <a:xfrm rot="16200000">
          <a:off x="-494307" y="495972"/>
          <a:ext cx="3613354" cy="2621409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0" rIns="172021" bIns="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 dirty="0">
              <a:latin typeface="Cambria" panose="02040503050406030204" pitchFamily="18" charset="0"/>
            </a:rPr>
            <a:t>2017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100" kern="1200" dirty="0">
              <a:latin typeface="Cambria" panose="02040503050406030204" pitchFamily="18" charset="0"/>
            </a:rPr>
            <a:t>Jaarrekening 2016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100" kern="1200" dirty="0">
              <a:latin typeface="Cambria" panose="02040503050406030204" pitchFamily="18" charset="0"/>
            </a:rPr>
            <a:t>Perspectief 2018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100" kern="1200" dirty="0">
              <a:latin typeface="Cambria" panose="02040503050406030204" pitchFamily="18" charset="0"/>
            </a:rPr>
            <a:t>Tussentijds 2017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100" kern="1200" dirty="0">
              <a:latin typeface="Cambria" panose="02040503050406030204" pitchFamily="18" charset="0"/>
            </a:rPr>
            <a:t>Begroting 2018</a:t>
          </a:r>
        </a:p>
      </dsp:txBody>
      <dsp:txXfrm rot="5400000">
        <a:off x="1666" y="722670"/>
        <a:ext cx="2621409" cy="2168012"/>
      </dsp:txXfrm>
    </dsp:sp>
    <dsp:sp modelId="{74709F6D-0350-4FFB-8833-31A1E76A9482}">
      <dsp:nvSpPr>
        <dsp:cNvPr id="0" name=""/>
        <dsp:cNvSpPr/>
      </dsp:nvSpPr>
      <dsp:spPr>
        <a:xfrm rot="16200000">
          <a:off x="2324082" y="495972"/>
          <a:ext cx="3613354" cy="2621409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0" rIns="172021" bIns="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 dirty="0"/>
            <a:t>2018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100" kern="1200" dirty="0">
              <a:latin typeface="Cambria" panose="02040503050406030204" pitchFamily="18" charset="0"/>
            </a:rPr>
            <a:t>Jaarrekening 2017</a:t>
          </a:r>
          <a:endParaRPr lang="nl-NL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100" kern="1200" dirty="0">
              <a:latin typeface="Cambria" panose="02040503050406030204" pitchFamily="18" charset="0"/>
            </a:rPr>
            <a:t>Perspectief 2019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100" kern="1200" dirty="0">
              <a:latin typeface="Cambria" panose="02040503050406030204" pitchFamily="18" charset="0"/>
            </a:rPr>
            <a:t>Tussentijds 2018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100" kern="1200" dirty="0">
              <a:latin typeface="Cambria" panose="02040503050406030204" pitchFamily="18" charset="0"/>
            </a:rPr>
            <a:t>Begroting 2019</a:t>
          </a:r>
        </a:p>
      </dsp:txBody>
      <dsp:txXfrm rot="5400000">
        <a:off x="2820055" y="722670"/>
        <a:ext cx="2621409" cy="2168012"/>
      </dsp:txXfrm>
    </dsp:sp>
    <dsp:sp modelId="{30339F49-12CA-4237-BF16-40E3843024FF}">
      <dsp:nvSpPr>
        <dsp:cNvPr id="0" name=""/>
        <dsp:cNvSpPr/>
      </dsp:nvSpPr>
      <dsp:spPr>
        <a:xfrm rot="16200000">
          <a:off x="5130061" y="495972"/>
          <a:ext cx="3613354" cy="2621409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0" rIns="172021" bIns="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 dirty="0"/>
            <a:t>2019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100" kern="1200" dirty="0">
              <a:latin typeface="Cambria" panose="02040503050406030204" pitchFamily="18" charset="0"/>
            </a:rPr>
            <a:t>Jaarrekening 2018</a:t>
          </a:r>
          <a:endParaRPr lang="nl-NL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100" kern="1200" dirty="0">
              <a:latin typeface="Cambria" panose="02040503050406030204" pitchFamily="18" charset="0"/>
            </a:rPr>
            <a:t>Perspectief 2020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100" kern="1200" dirty="0">
              <a:latin typeface="Cambria" panose="02040503050406030204" pitchFamily="18" charset="0"/>
            </a:rPr>
            <a:t>Tussentijds 2019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100" kern="1200" dirty="0">
              <a:latin typeface="Cambria" panose="02040503050406030204" pitchFamily="18" charset="0"/>
            </a:rPr>
            <a:t>Begroting 2020</a:t>
          </a:r>
        </a:p>
      </dsp:txBody>
      <dsp:txXfrm rot="5400000">
        <a:off x="5626034" y="722670"/>
        <a:ext cx="2621409" cy="2168012"/>
      </dsp:txXfrm>
    </dsp:sp>
    <dsp:sp modelId="{D74DC252-7432-4EA2-B432-D1BA06BB94AE}">
      <dsp:nvSpPr>
        <dsp:cNvPr id="0" name=""/>
        <dsp:cNvSpPr/>
      </dsp:nvSpPr>
      <dsp:spPr>
        <a:xfrm rot="16200000">
          <a:off x="7858812" y="495972"/>
          <a:ext cx="3613354" cy="2621409"/>
        </a:xfrm>
        <a:prstGeom prst="flowChartManualOperation">
          <a:avLst/>
        </a:prstGeom>
        <a:solidFill>
          <a:schemeClr val="accent4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0" rIns="172021" bIns="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 dirty="0"/>
            <a:t>2014-2018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100" kern="1200" dirty="0"/>
            <a:t>Nota’s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100" kern="1200" dirty="0"/>
            <a:t>Statenbesluiten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100" kern="1200" dirty="0"/>
            <a:t>Verordeningen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100" kern="1200" dirty="0" err="1"/>
            <a:t>Etc</a:t>
          </a:r>
          <a:endParaRPr lang="nl-NL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2100" kern="1200" dirty="0">
            <a:latin typeface="Cambria" panose="02040503050406030204" pitchFamily="18" charset="0"/>
          </a:endParaRPr>
        </a:p>
      </dsp:txBody>
      <dsp:txXfrm rot="5400000">
        <a:off x="8354785" y="722670"/>
        <a:ext cx="2621409" cy="21680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392EAC-AF0E-48B5-AC7B-26CAF7D73039}">
      <dsp:nvSpPr>
        <dsp:cNvPr id="0" name=""/>
        <dsp:cNvSpPr/>
      </dsp:nvSpPr>
      <dsp:spPr>
        <a:xfrm>
          <a:off x="1579721" y="233233"/>
          <a:ext cx="1220313" cy="388631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  </a:t>
          </a:r>
          <a:r>
            <a:rPr lang="nl-NL" sz="1700" kern="1200" dirty="0">
              <a:solidFill>
                <a:schemeClr val="tx1"/>
              </a:solidFill>
            </a:rPr>
            <a:t>vooraf</a:t>
          </a:r>
        </a:p>
      </dsp:txBody>
      <dsp:txXfrm>
        <a:off x="1591104" y="244616"/>
        <a:ext cx="1197547" cy="365865"/>
      </dsp:txXfrm>
    </dsp:sp>
    <dsp:sp modelId="{AAA944A9-A394-41E1-9A01-9288BCA28C91}">
      <dsp:nvSpPr>
        <dsp:cNvPr id="0" name=""/>
        <dsp:cNvSpPr/>
      </dsp:nvSpPr>
      <dsp:spPr>
        <a:xfrm>
          <a:off x="3818627" y="253951"/>
          <a:ext cx="1175053" cy="391725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  </a:t>
          </a:r>
          <a:r>
            <a:rPr lang="nl-NL" sz="1700" kern="1200" dirty="0">
              <a:solidFill>
                <a:schemeClr val="tx1"/>
              </a:solidFill>
            </a:rPr>
            <a:t>tijdens</a:t>
          </a:r>
        </a:p>
      </dsp:txBody>
      <dsp:txXfrm>
        <a:off x="3830100" y="265424"/>
        <a:ext cx="1152107" cy="368779"/>
      </dsp:txXfrm>
    </dsp:sp>
    <dsp:sp modelId="{ABD57082-7AE9-4077-8790-B5723E1927B8}">
      <dsp:nvSpPr>
        <dsp:cNvPr id="0" name=""/>
        <dsp:cNvSpPr/>
      </dsp:nvSpPr>
      <dsp:spPr>
        <a:xfrm>
          <a:off x="2887959" y="3823426"/>
          <a:ext cx="674722" cy="674722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CCBDEF-350F-4AD5-8C85-092640321C84}">
      <dsp:nvSpPr>
        <dsp:cNvPr id="0" name=""/>
        <dsp:cNvSpPr/>
      </dsp:nvSpPr>
      <dsp:spPr>
        <a:xfrm rot="240000">
          <a:off x="1200535" y="3534300"/>
          <a:ext cx="4049570" cy="28317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266BC9-7EE5-40F1-8E49-F31A45DFBF91}">
      <dsp:nvSpPr>
        <dsp:cNvPr id="0" name=""/>
        <dsp:cNvSpPr/>
      </dsp:nvSpPr>
      <dsp:spPr>
        <a:xfrm rot="240000">
          <a:off x="3636307" y="3024152"/>
          <a:ext cx="1607025" cy="5549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  Actuele onderbouwing?</a:t>
          </a:r>
        </a:p>
      </dsp:txBody>
      <dsp:txXfrm>
        <a:off x="3663399" y="3051244"/>
        <a:ext cx="1552841" cy="500793"/>
      </dsp:txXfrm>
    </dsp:sp>
    <dsp:sp modelId="{EFD1B08A-A928-450C-B0B6-4DEFE7ED0E93}">
      <dsp:nvSpPr>
        <dsp:cNvPr id="0" name=""/>
        <dsp:cNvSpPr/>
      </dsp:nvSpPr>
      <dsp:spPr>
        <a:xfrm rot="240000">
          <a:off x="3652508" y="2437233"/>
          <a:ext cx="1607025" cy="5549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 Werkt het?</a:t>
          </a:r>
          <a:br>
            <a:rPr lang="nl-NL" sz="1400" kern="1200" dirty="0"/>
          </a:br>
          <a:r>
            <a:rPr lang="nl-NL" sz="1400" kern="1200" dirty="0"/>
            <a:t>Nog nodig?</a:t>
          </a:r>
        </a:p>
      </dsp:txBody>
      <dsp:txXfrm>
        <a:off x="3679600" y="2464325"/>
        <a:ext cx="1552841" cy="500793"/>
      </dsp:txXfrm>
    </dsp:sp>
    <dsp:sp modelId="{ED22DCAC-8D76-4BD3-A5EB-70ABB4C75E2D}">
      <dsp:nvSpPr>
        <dsp:cNvPr id="0" name=""/>
        <dsp:cNvSpPr/>
      </dsp:nvSpPr>
      <dsp:spPr>
        <a:xfrm rot="240000">
          <a:off x="1462359" y="1141916"/>
          <a:ext cx="1607025" cy="5549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/>
            <a:t> Doelen</a:t>
          </a:r>
          <a:endParaRPr lang="nl-NL" sz="1400" kern="1200" dirty="0"/>
        </a:p>
      </dsp:txBody>
      <dsp:txXfrm>
        <a:off x="1489451" y="1169008"/>
        <a:ext cx="1552841" cy="500793"/>
      </dsp:txXfrm>
    </dsp:sp>
    <dsp:sp modelId="{BB13A287-3351-4425-B656-D95A69C5C0EF}">
      <dsp:nvSpPr>
        <dsp:cNvPr id="0" name=""/>
        <dsp:cNvSpPr/>
      </dsp:nvSpPr>
      <dsp:spPr>
        <a:xfrm rot="240000">
          <a:off x="1411490" y="1717854"/>
          <a:ext cx="1607025" cy="5549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 Zeggenschap </a:t>
          </a:r>
        </a:p>
      </dsp:txBody>
      <dsp:txXfrm>
        <a:off x="1438582" y="1744946"/>
        <a:ext cx="1552841" cy="500793"/>
      </dsp:txXfrm>
    </dsp:sp>
    <dsp:sp modelId="{E990A7C2-B753-4FDB-B870-43AC5DD1FEC2}">
      <dsp:nvSpPr>
        <dsp:cNvPr id="0" name=""/>
        <dsp:cNvSpPr/>
      </dsp:nvSpPr>
      <dsp:spPr>
        <a:xfrm rot="240000">
          <a:off x="3695417" y="1858823"/>
          <a:ext cx="1607025" cy="5549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Impact en logica</a:t>
          </a:r>
          <a:br>
            <a:rPr lang="nl-NL" sz="1400" kern="1200" dirty="0"/>
          </a:br>
          <a:r>
            <a:rPr lang="nl-NL" sz="1400" kern="1200" dirty="0"/>
            <a:t>+ en -</a:t>
          </a:r>
        </a:p>
      </dsp:txBody>
      <dsp:txXfrm>
        <a:off x="3722509" y="1885915"/>
        <a:ext cx="1552841" cy="500793"/>
      </dsp:txXfrm>
    </dsp:sp>
    <dsp:sp modelId="{A50A918E-9D25-4B29-A3E2-A1C22CCE05F2}">
      <dsp:nvSpPr>
        <dsp:cNvPr id="0" name=""/>
        <dsp:cNvSpPr/>
      </dsp:nvSpPr>
      <dsp:spPr>
        <a:xfrm rot="240000">
          <a:off x="1313487" y="2873628"/>
          <a:ext cx="1607025" cy="5549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Helder te volgen?</a:t>
          </a:r>
        </a:p>
      </dsp:txBody>
      <dsp:txXfrm>
        <a:off x="1340579" y="2900720"/>
        <a:ext cx="1552841" cy="500793"/>
      </dsp:txXfrm>
    </dsp:sp>
    <dsp:sp modelId="{B85FA9AD-729A-49EA-9E0E-4E6268475BD1}">
      <dsp:nvSpPr>
        <dsp:cNvPr id="0" name=""/>
        <dsp:cNvSpPr/>
      </dsp:nvSpPr>
      <dsp:spPr>
        <a:xfrm rot="240000">
          <a:off x="1357910" y="2295803"/>
          <a:ext cx="1607025" cy="5549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  Koppeling programma’s?</a:t>
          </a:r>
        </a:p>
      </dsp:txBody>
      <dsp:txXfrm>
        <a:off x="1385002" y="2322895"/>
        <a:ext cx="1552841" cy="5007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4C43FE-9957-4CED-B1B8-2F44DEF33A7A}">
      <dsp:nvSpPr>
        <dsp:cNvPr id="0" name=""/>
        <dsp:cNvSpPr/>
      </dsp:nvSpPr>
      <dsp:spPr>
        <a:xfrm>
          <a:off x="5341624" y="2211675"/>
          <a:ext cx="2731267" cy="2731267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>
              <a:latin typeface="Cambria" panose="02040503050406030204" pitchFamily="18" charset="0"/>
            </a:rPr>
            <a:t>Beleid Realisatie</a:t>
          </a:r>
        </a:p>
      </dsp:txBody>
      <dsp:txXfrm>
        <a:off x="5890730" y="2851461"/>
        <a:ext cx="1633055" cy="1403928"/>
      </dsp:txXfrm>
    </dsp:sp>
    <dsp:sp modelId="{95BA7D12-8B93-4232-97CF-F09EF0D88B79}">
      <dsp:nvSpPr>
        <dsp:cNvPr id="0" name=""/>
        <dsp:cNvSpPr/>
      </dsp:nvSpPr>
      <dsp:spPr>
        <a:xfrm>
          <a:off x="3815779" y="1589100"/>
          <a:ext cx="1986376" cy="1986376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>
              <a:latin typeface="Cambria" panose="02040503050406030204" pitchFamily="18" charset="0"/>
            </a:rPr>
            <a:t>Risico’s</a:t>
          </a:r>
          <a:r>
            <a:rPr lang="nl-NL" sz="2200" kern="1200" dirty="0"/>
            <a:t> </a:t>
          </a:r>
        </a:p>
      </dsp:txBody>
      <dsp:txXfrm>
        <a:off x="4315855" y="2092199"/>
        <a:ext cx="986224" cy="980178"/>
      </dsp:txXfrm>
    </dsp:sp>
    <dsp:sp modelId="{A840831B-052A-423A-A361-F675E91F6A60}">
      <dsp:nvSpPr>
        <dsp:cNvPr id="0" name=""/>
        <dsp:cNvSpPr/>
      </dsp:nvSpPr>
      <dsp:spPr>
        <a:xfrm rot="20700000">
          <a:off x="4928352" y="218704"/>
          <a:ext cx="1946243" cy="1946243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/>
            <a:t>Doelen</a:t>
          </a:r>
        </a:p>
      </dsp:txBody>
      <dsp:txXfrm rot="-20700000">
        <a:off x="5355221" y="645572"/>
        <a:ext cx="1092506" cy="1092506"/>
      </dsp:txXfrm>
    </dsp:sp>
    <dsp:sp modelId="{AA2BEAC2-447B-4DEF-976E-8E9C83A0217A}">
      <dsp:nvSpPr>
        <dsp:cNvPr id="0" name=""/>
        <dsp:cNvSpPr/>
      </dsp:nvSpPr>
      <dsp:spPr>
        <a:xfrm>
          <a:off x="5203427" y="1817642"/>
          <a:ext cx="3496021" cy="3496021"/>
        </a:xfrm>
        <a:prstGeom prst="circularArrow">
          <a:avLst>
            <a:gd name="adj1" fmla="val 4687"/>
            <a:gd name="adj2" fmla="val 299029"/>
            <a:gd name="adj3" fmla="val 2531950"/>
            <a:gd name="adj4" fmla="val 15827684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263874-2743-47DB-9208-84EE34546A95}">
      <dsp:nvSpPr>
        <dsp:cNvPr id="0" name=""/>
        <dsp:cNvSpPr/>
      </dsp:nvSpPr>
      <dsp:spPr>
        <a:xfrm>
          <a:off x="3463996" y="1146279"/>
          <a:ext cx="2540078" cy="254007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C67ACB-AAE6-487F-8075-C1992C76E728}">
      <dsp:nvSpPr>
        <dsp:cNvPr id="0" name=""/>
        <dsp:cNvSpPr/>
      </dsp:nvSpPr>
      <dsp:spPr>
        <a:xfrm>
          <a:off x="4478166" y="-210907"/>
          <a:ext cx="2738715" cy="273871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4C43FE-9957-4CED-B1B8-2F44DEF33A7A}">
      <dsp:nvSpPr>
        <dsp:cNvPr id="0" name=""/>
        <dsp:cNvSpPr/>
      </dsp:nvSpPr>
      <dsp:spPr>
        <a:xfrm>
          <a:off x="7925812" y="2211675"/>
          <a:ext cx="2731267" cy="2731267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>
              <a:latin typeface="Cambria" panose="02040503050406030204" pitchFamily="18" charset="0"/>
            </a:rPr>
            <a:t>Beleid Realisatie</a:t>
          </a:r>
        </a:p>
      </dsp:txBody>
      <dsp:txXfrm>
        <a:off x="8474918" y="2851461"/>
        <a:ext cx="1633055" cy="1403928"/>
      </dsp:txXfrm>
    </dsp:sp>
    <dsp:sp modelId="{95BA7D12-8B93-4232-97CF-F09EF0D88B79}">
      <dsp:nvSpPr>
        <dsp:cNvPr id="0" name=""/>
        <dsp:cNvSpPr/>
      </dsp:nvSpPr>
      <dsp:spPr>
        <a:xfrm>
          <a:off x="6399677" y="1589100"/>
          <a:ext cx="1986376" cy="1986376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>
              <a:latin typeface="Cambria" panose="02040503050406030204" pitchFamily="18" charset="0"/>
            </a:rPr>
            <a:t>Risico’s</a:t>
          </a:r>
          <a:r>
            <a:rPr lang="nl-NL" sz="2200" kern="1200" dirty="0"/>
            <a:t> </a:t>
          </a:r>
        </a:p>
      </dsp:txBody>
      <dsp:txXfrm>
        <a:off x="6899753" y="2092199"/>
        <a:ext cx="986224" cy="980178"/>
      </dsp:txXfrm>
    </dsp:sp>
    <dsp:sp modelId="{A840831B-052A-423A-A361-F675E91F6A60}">
      <dsp:nvSpPr>
        <dsp:cNvPr id="0" name=""/>
        <dsp:cNvSpPr/>
      </dsp:nvSpPr>
      <dsp:spPr>
        <a:xfrm rot="20700000">
          <a:off x="7509608" y="218704"/>
          <a:ext cx="1946243" cy="1946243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/>
            <a:t>Doelen</a:t>
          </a:r>
        </a:p>
      </dsp:txBody>
      <dsp:txXfrm rot="-20700000">
        <a:off x="7936476" y="645572"/>
        <a:ext cx="1092506" cy="1092506"/>
      </dsp:txXfrm>
    </dsp:sp>
    <dsp:sp modelId="{AA2BEAC2-447B-4DEF-976E-8E9C83A0217A}">
      <dsp:nvSpPr>
        <dsp:cNvPr id="0" name=""/>
        <dsp:cNvSpPr/>
      </dsp:nvSpPr>
      <dsp:spPr>
        <a:xfrm>
          <a:off x="7788840" y="1817642"/>
          <a:ext cx="3496021" cy="3496021"/>
        </a:xfrm>
        <a:prstGeom prst="circularArrow">
          <a:avLst>
            <a:gd name="adj1" fmla="val 4687"/>
            <a:gd name="adj2" fmla="val 299029"/>
            <a:gd name="adj3" fmla="val 2531950"/>
            <a:gd name="adj4" fmla="val 15827684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263874-2743-47DB-9208-84EE34546A95}">
      <dsp:nvSpPr>
        <dsp:cNvPr id="0" name=""/>
        <dsp:cNvSpPr/>
      </dsp:nvSpPr>
      <dsp:spPr>
        <a:xfrm>
          <a:off x="6044436" y="1146279"/>
          <a:ext cx="2540078" cy="254007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C67ACB-AAE6-487F-8075-C1992C76E728}">
      <dsp:nvSpPr>
        <dsp:cNvPr id="0" name=""/>
        <dsp:cNvSpPr/>
      </dsp:nvSpPr>
      <dsp:spPr>
        <a:xfrm>
          <a:off x="7060502" y="-210907"/>
          <a:ext cx="2738715" cy="273871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6315A-2772-461A-AF1B-5E20A4CFA1F7}" type="datetimeFigureOut">
              <a:rPr lang="nl-NL" smtClean="0"/>
              <a:t>30-4-2018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10E79-6CE8-432F-8114-96702AE84F2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23218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10E79-6CE8-432F-8114-96702AE84F2B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84567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1 december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1 december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1 december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1 december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1 december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1 december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1 december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1 december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r>
              <a:rPr lang="nl-NL" dirty="0"/>
              <a:t>1 december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1 december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1 december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1 december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1 december 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1 december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1 december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1 december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1 december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748">
              <a:srgbClr val="FFFF66"/>
            </a:gs>
            <a:gs pos="22000">
              <a:srgbClr val="F1A215"/>
            </a:gs>
            <a:gs pos="68000">
              <a:schemeClr val="bg2">
                <a:shade val="100000"/>
                <a:hueMod val="100000"/>
                <a:satMod val="110000"/>
                <a:lumMod val="130000"/>
              </a:schemeClr>
            </a:gs>
            <a:gs pos="88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dirty="0"/>
              <a:t>1 december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20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19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sz="4400" dirty="0">
                <a:latin typeface="Cambria" panose="02040503050406030204" pitchFamily="18" charset="0"/>
              </a:rPr>
              <a:t>Haal eruit wat erin zit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00" y="5421585"/>
            <a:ext cx="1011901" cy="101190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0058401" y="5327372"/>
            <a:ext cx="22196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Gabriola" panose="04040605051002020D02" pitchFamily="82" charset="0"/>
              </a:rPr>
              <a:t>Henk Boshove</a:t>
            </a:r>
            <a:br>
              <a:rPr lang="nl-NL" sz="2400" dirty="0">
                <a:latin typeface="Gabriola" panose="04040605051002020D02" pitchFamily="82" charset="0"/>
              </a:rPr>
            </a:br>
            <a:r>
              <a:rPr lang="nl-NL" sz="2400" dirty="0">
                <a:latin typeface="Gabriola" panose="04040605051002020D02" pitchFamily="82" charset="0"/>
              </a:rPr>
              <a:t>06 51369916</a:t>
            </a:r>
            <a:br>
              <a:rPr lang="nl-NL" sz="2400" dirty="0">
                <a:latin typeface="Gabriola" panose="04040605051002020D02" pitchFamily="82" charset="0"/>
              </a:rPr>
            </a:br>
            <a:r>
              <a:rPr lang="nl-NL" sz="2400" dirty="0">
                <a:latin typeface="Gabriola" panose="04040605051002020D02" pitchFamily="82" charset="0"/>
              </a:rPr>
              <a:t>info@BusinessAct.nl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95" y="1904998"/>
            <a:ext cx="2399222" cy="3198963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9485663" y="3344078"/>
            <a:ext cx="17599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 err="1">
                <a:latin typeface="Cambria" panose="02040503050406030204" pitchFamily="18" charset="0"/>
              </a:rPr>
              <a:t>Statenlidnu</a:t>
            </a:r>
            <a:endParaRPr lang="nl-NL" sz="2400" dirty="0">
              <a:latin typeface="Cambria" panose="02040503050406030204" pitchFamily="18" charset="0"/>
            </a:endParaRPr>
          </a:p>
          <a:p>
            <a:r>
              <a:rPr lang="nl-NL" sz="2400" dirty="0">
                <a:latin typeface="Cambria" panose="02040503050406030204" pitchFamily="18" charset="0"/>
              </a:rPr>
              <a:t>April 2018</a:t>
            </a:r>
          </a:p>
        </p:txBody>
      </p:sp>
    </p:spTree>
    <p:extLst>
      <p:ext uri="{BB962C8B-B14F-4D97-AF65-F5344CB8AC3E}">
        <p14:creationId xmlns:p14="http://schemas.microsoft.com/office/powerpoint/2010/main" val="970089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mbria" panose="02040503050406030204" pitchFamily="18" charset="0"/>
              </a:rPr>
              <a:t>Laat je niet gek maken met moeilijke taal</a:t>
            </a:r>
          </a:p>
        </p:txBody>
      </p:sp>
      <p:sp>
        <p:nvSpPr>
          <p:cNvPr id="5" name="Ovale toelichting 4"/>
          <p:cNvSpPr/>
          <p:nvPr/>
        </p:nvSpPr>
        <p:spPr>
          <a:xfrm>
            <a:off x="9740255" y="2534072"/>
            <a:ext cx="2260121" cy="931653"/>
          </a:xfrm>
          <a:prstGeom prst="wedgeEllipseCallout">
            <a:avLst>
              <a:gd name="adj1" fmla="val -40302"/>
              <a:gd name="adj2" fmla="val 71759"/>
            </a:avLst>
          </a:prstGeom>
          <a:solidFill>
            <a:schemeClr val="tx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rgbClr val="002060"/>
                </a:solidFill>
                <a:latin typeface="Cambria" panose="02040503050406030204" pitchFamily="18" charset="0"/>
              </a:rPr>
              <a:t>Financiële verordening / begrotingsregels</a:t>
            </a:r>
          </a:p>
        </p:txBody>
      </p:sp>
      <p:sp>
        <p:nvSpPr>
          <p:cNvPr id="6" name="Ovale toelichting 5"/>
          <p:cNvSpPr/>
          <p:nvPr/>
        </p:nvSpPr>
        <p:spPr>
          <a:xfrm>
            <a:off x="6600958" y="1735321"/>
            <a:ext cx="2286000" cy="931653"/>
          </a:xfrm>
          <a:prstGeom prst="wedgeEllipseCallout">
            <a:avLst>
              <a:gd name="adj1" fmla="val -40302"/>
              <a:gd name="adj2" fmla="val 71759"/>
            </a:avLst>
          </a:prstGeom>
          <a:solidFill>
            <a:schemeClr val="tx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rgbClr val="002060"/>
                </a:solidFill>
                <a:latin typeface="Cambria" panose="02040503050406030204" pitchFamily="18" charset="0"/>
              </a:rPr>
              <a:t>Resultaat voor</a:t>
            </a:r>
          </a:p>
          <a:p>
            <a:pPr algn="ctr"/>
            <a:r>
              <a:rPr lang="nl-NL" sz="1400" dirty="0">
                <a:solidFill>
                  <a:srgbClr val="002060"/>
                </a:solidFill>
                <a:latin typeface="Cambria" panose="02040503050406030204" pitchFamily="18" charset="0"/>
              </a:rPr>
              <a:t>en Resultaat na reservemutaties</a:t>
            </a:r>
          </a:p>
        </p:txBody>
      </p:sp>
      <p:sp>
        <p:nvSpPr>
          <p:cNvPr id="7" name="Ovale toelichting 6"/>
          <p:cNvSpPr/>
          <p:nvPr/>
        </p:nvSpPr>
        <p:spPr>
          <a:xfrm>
            <a:off x="3487540" y="2380891"/>
            <a:ext cx="2378422" cy="1088135"/>
          </a:xfrm>
          <a:prstGeom prst="wedgeEllipseCallout">
            <a:avLst>
              <a:gd name="adj1" fmla="val -40302"/>
              <a:gd name="adj2" fmla="val 71759"/>
            </a:avLst>
          </a:prstGeom>
          <a:solidFill>
            <a:schemeClr val="tx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rgbClr val="002060"/>
                </a:solidFill>
                <a:latin typeface="Cambria" panose="02040503050406030204" pitchFamily="18" charset="0"/>
              </a:rPr>
              <a:t>Verkeerslicht rapportages</a:t>
            </a:r>
          </a:p>
        </p:txBody>
      </p:sp>
      <p:sp>
        <p:nvSpPr>
          <p:cNvPr id="8" name="Ovale toelichting 7"/>
          <p:cNvSpPr/>
          <p:nvPr/>
        </p:nvSpPr>
        <p:spPr>
          <a:xfrm>
            <a:off x="3805941" y="4257152"/>
            <a:ext cx="2433833" cy="1105937"/>
          </a:xfrm>
          <a:prstGeom prst="wedgeEllipseCallout">
            <a:avLst>
              <a:gd name="adj1" fmla="val -40302"/>
              <a:gd name="adj2" fmla="val 71759"/>
            </a:avLst>
          </a:prstGeom>
          <a:solidFill>
            <a:schemeClr val="tx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rgbClr val="002060"/>
                </a:solidFill>
                <a:latin typeface="Cambria" panose="02040503050406030204" pitchFamily="18" charset="0"/>
              </a:rPr>
              <a:t>Grote (</a:t>
            </a:r>
            <a:r>
              <a:rPr lang="nl-NL" sz="1400" dirty="0" err="1">
                <a:solidFill>
                  <a:srgbClr val="002060"/>
                </a:solidFill>
                <a:latin typeface="Cambria" panose="02040503050406030204" pitchFamily="18" charset="0"/>
              </a:rPr>
              <a:t>investerings</a:t>
            </a:r>
            <a:r>
              <a:rPr lang="nl-NL" sz="1400" dirty="0">
                <a:solidFill>
                  <a:srgbClr val="002060"/>
                </a:solidFill>
                <a:latin typeface="Cambria" panose="02040503050406030204" pitchFamily="18" charset="0"/>
              </a:rPr>
              <a:t>) projecten</a:t>
            </a:r>
          </a:p>
        </p:txBody>
      </p:sp>
      <p:sp>
        <p:nvSpPr>
          <p:cNvPr id="9" name="Ovale toelichting 8"/>
          <p:cNvSpPr/>
          <p:nvPr/>
        </p:nvSpPr>
        <p:spPr>
          <a:xfrm>
            <a:off x="7947804" y="4945812"/>
            <a:ext cx="2674188" cy="982306"/>
          </a:xfrm>
          <a:prstGeom prst="wedgeEllipseCallout">
            <a:avLst>
              <a:gd name="adj1" fmla="val -40302"/>
              <a:gd name="adj2" fmla="val 71759"/>
            </a:avLst>
          </a:prstGeom>
          <a:solidFill>
            <a:schemeClr val="tx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rgbClr val="002060"/>
                </a:solidFill>
                <a:latin typeface="Cambria" panose="02040503050406030204" pitchFamily="18" charset="0"/>
              </a:rPr>
              <a:t>Weerstandsvermogen</a:t>
            </a:r>
          </a:p>
        </p:txBody>
      </p:sp>
      <p:sp>
        <p:nvSpPr>
          <p:cNvPr id="17" name="Ovale toelichting 16"/>
          <p:cNvSpPr/>
          <p:nvPr/>
        </p:nvSpPr>
        <p:spPr>
          <a:xfrm>
            <a:off x="967850" y="5083834"/>
            <a:ext cx="2367697" cy="1060213"/>
          </a:xfrm>
          <a:prstGeom prst="wedgeEllipseCallout">
            <a:avLst>
              <a:gd name="adj1" fmla="val -40302"/>
              <a:gd name="adj2" fmla="val 71759"/>
            </a:avLst>
          </a:prstGeom>
          <a:solidFill>
            <a:schemeClr val="tx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err="1">
                <a:solidFill>
                  <a:srgbClr val="002060"/>
                </a:solidFill>
                <a:latin typeface="Cambria" panose="02040503050406030204" pitchFamily="18" charset="0"/>
              </a:rPr>
              <a:t>Onderuitputting</a:t>
            </a:r>
            <a:endParaRPr lang="nl-NL" sz="1400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Ovale toelichting 17"/>
          <p:cNvSpPr/>
          <p:nvPr/>
        </p:nvSpPr>
        <p:spPr>
          <a:xfrm>
            <a:off x="6887506" y="3465725"/>
            <a:ext cx="2260121" cy="931653"/>
          </a:xfrm>
          <a:prstGeom prst="wedgeEllipseCallout">
            <a:avLst>
              <a:gd name="adj1" fmla="val -40302"/>
              <a:gd name="adj2" fmla="val 71759"/>
            </a:avLst>
          </a:prstGeom>
          <a:solidFill>
            <a:schemeClr val="tx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rgbClr val="002060"/>
                </a:solidFill>
                <a:latin typeface="Cambria" panose="02040503050406030204" pitchFamily="18" charset="0"/>
              </a:rPr>
              <a:t>Kosten Bedrijfsvoering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sp>
        <p:nvSpPr>
          <p:cNvPr id="13" name="Ovale toelichting 12"/>
          <p:cNvSpPr/>
          <p:nvPr/>
        </p:nvSpPr>
        <p:spPr>
          <a:xfrm>
            <a:off x="579687" y="3186023"/>
            <a:ext cx="2399302" cy="1071129"/>
          </a:xfrm>
          <a:prstGeom prst="wedgeEllipseCallout">
            <a:avLst>
              <a:gd name="adj1" fmla="val -40302"/>
              <a:gd name="adj2" fmla="val 71759"/>
            </a:avLst>
          </a:prstGeom>
          <a:solidFill>
            <a:schemeClr val="tx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rgbClr val="002060"/>
                </a:solidFill>
                <a:latin typeface="Cambria" panose="02040503050406030204" pitchFamily="18" charset="0"/>
              </a:rPr>
              <a:t>Incidenteel / structureel 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11378893" y="1467401"/>
            <a:ext cx="813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800" dirty="0">
                <a:latin typeface="Cambria" panose="02040503050406030204" pitchFamily="18" charset="0"/>
              </a:rPr>
              <a:t>Henk Boshove</a:t>
            </a:r>
          </a:p>
          <a:p>
            <a:pPr algn="r"/>
            <a:r>
              <a:rPr lang="nl-NL" sz="800" dirty="0" err="1">
                <a:latin typeface="Cambria" panose="02040503050406030204" pitchFamily="18" charset="0"/>
              </a:rPr>
              <a:t>Statenlidnu</a:t>
            </a:r>
            <a:r>
              <a:rPr lang="nl-NL" sz="800" dirty="0">
                <a:latin typeface="Cambria" panose="02040503050406030204" pitchFamily="18" charset="0"/>
              </a:rPr>
              <a:t> </a:t>
            </a:r>
            <a:br>
              <a:rPr lang="nl-NL" sz="800" dirty="0">
                <a:latin typeface="Cambria" panose="02040503050406030204" pitchFamily="18" charset="0"/>
              </a:rPr>
            </a:br>
            <a:r>
              <a:rPr lang="nl-NL" sz="800" dirty="0">
                <a:latin typeface="Cambria" panose="02040503050406030204" pitchFamily="18" charset="0"/>
              </a:rPr>
              <a:t>april 2018 </a:t>
            </a:r>
          </a:p>
          <a:p>
            <a:pPr algn="r"/>
            <a:endParaRPr lang="nl-NL" sz="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907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videoplayback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787"/>
            <a:ext cx="10621992" cy="686278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1378893" y="1467401"/>
            <a:ext cx="813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800" dirty="0">
                <a:latin typeface="Cambria" panose="02040503050406030204" pitchFamily="18" charset="0"/>
              </a:rPr>
              <a:t>Henk Boshove</a:t>
            </a:r>
          </a:p>
          <a:p>
            <a:pPr algn="r"/>
            <a:r>
              <a:rPr lang="nl-NL" sz="800" dirty="0" err="1">
                <a:latin typeface="Cambria" panose="02040503050406030204" pitchFamily="18" charset="0"/>
              </a:rPr>
              <a:t>Statenlidnu</a:t>
            </a:r>
            <a:r>
              <a:rPr lang="nl-NL" sz="800" dirty="0">
                <a:latin typeface="Cambria" panose="02040503050406030204" pitchFamily="18" charset="0"/>
              </a:rPr>
              <a:t> </a:t>
            </a:r>
            <a:br>
              <a:rPr lang="nl-NL" sz="800" dirty="0">
                <a:latin typeface="Cambria" panose="02040503050406030204" pitchFamily="18" charset="0"/>
              </a:rPr>
            </a:br>
            <a:r>
              <a:rPr lang="nl-NL" sz="800" dirty="0">
                <a:latin typeface="Cambria" panose="02040503050406030204" pitchFamily="18" charset="0"/>
              </a:rPr>
              <a:t>april 2018 </a:t>
            </a:r>
          </a:p>
          <a:p>
            <a:pPr algn="r"/>
            <a:endParaRPr lang="nl-NL" sz="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77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500" dirty="0">
                <a:latin typeface="Cambria" panose="02040503050406030204" pitchFamily="18" charset="0"/>
              </a:rPr>
              <a:t> Reserves en voorzieningen (1)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7519694" y="2735736"/>
            <a:ext cx="1387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Cambria" panose="02040503050406030204" pitchFamily="18" charset="0"/>
              </a:rPr>
              <a:t>Thema’s</a:t>
            </a:r>
          </a:p>
        </p:txBody>
      </p:sp>
      <p:sp>
        <p:nvSpPr>
          <p:cNvPr id="6" name="Golf 5"/>
          <p:cNvSpPr/>
          <p:nvPr/>
        </p:nvSpPr>
        <p:spPr>
          <a:xfrm>
            <a:off x="5020031" y="4348060"/>
            <a:ext cx="2227007" cy="1644445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5087503" y="2968545"/>
            <a:ext cx="1649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Cambria" panose="02040503050406030204" pitchFamily="18" charset="0"/>
              </a:rPr>
              <a:t>Vooruitkijken</a:t>
            </a:r>
          </a:p>
        </p:txBody>
      </p:sp>
      <p:sp>
        <p:nvSpPr>
          <p:cNvPr id="8" name="Golf 7"/>
          <p:cNvSpPr/>
          <p:nvPr/>
        </p:nvSpPr>
        <p:spPr>
          <a:xfrm>
            <a:off x="9823089" y="4017459"/>
            <a:ext cx="2227007" cy="1644445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Cambria" panose="02040503050406030204" pitchFamily="18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9787362" y="4537777"/>
            <a:ext cx="2322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>
                <a:latin typeface="Cambria" panose="02040503050406030204" pitchFamily="18" charset="0"/>
              </a:rPr>
              <a:t>Wel / niet kwantificeerbaar</a:t>
            </a:r>
          </a:p>
        </p:txBody>
      </p:sp>
      <p:sp>
        <p:nvSpPr>
          <p:cNvPr id="12" name="Golf 11"/>
          <p:cNvSpPr/>
          <p:nvPr/>
        </p:nvSpPr>
        <p:spPr>
          <a:xfrm>
            <a:off x="9787362" y="2198332"/>
            <a:ext cx="2227007" cy="1644445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Cambria" panose="02040503050406030204" pitchFamily="18" charset="0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9979476" y="2797291"/>
            <a:ext cx="1914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>
                <a:latin typeface="Cambria" panose="02040503050406030204" pitchFamily="18" charset="0"/>
              </a:rPr>
              <a:t>Weerstandsvermogen</a:t>
            </a:r>
          </a:p>
        </p:txBody>
      </p:sp>
      <p:sp>
        <p:nvSpPr>
          <p:cNvPr id="14" name="Golf 13"/>
          <p:cNvSpPr/>
          <p:nvPr/>
        </p:nvSpPr>
        <p:spPr>
          <a:xfrm>
            <a:off x="7421560" y="2328118"/>
            <a:ext cx="2227007" cy="1644445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Cambria" panose="02040503050406030204" pitchFamily="18" charset="0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7551077" y="2990385"/>
            <a:ext cx="1993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>
                <a:latin typeface="Cambria" panose="02040503050406030204" pitchFamily="18" charset="0"/>
              </a:rPr>
              <a:t>Bestemmingsreserves</a:t>
            </a:r>
          </a:p>
        </p:txBody>
      </p:sp>
      <p:sp>
        <p:nvSpPr>
          <p:cNvPr id="16" name="Golf 15"/>
          <p:cNvSpPr/>
          <p:nvPr/>
        </p:nvSpPr>
        <p:spPr>
          <a:xfrm>
            <a:off x="7421560" y="4098922"/>
            <a:ext cx="2283361" cy="1644445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Cambria" panose="02040503050406030204" pitchFamily="18" charset="0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7581768" y="4767255"/>
            <a:ext cx="2123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>
                <a:latin typeface="Cambria" panose="02040503050406030204" pitchFamily="18" charset="0"/>
              </a:rPr>
              <a:t>Groot Onderhoud</a:t>
            </a:r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sp>
        <p:nvSpPr>
          <p:cNvPr id="22" name="Golf 21"/>
          <p:cNvSpPr/>
          <p:nvPr/>
        </p:nvSpPr>
        <p:spPr>
          <a:xfrm>
            <a:off x="5045694" y="2549255"/>
            <a:ext cx="2227007" cy="1644445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3" name="Tekstvak 22"/>
          <p:cNvSpPr txBox="1"/>
          <p:nvPr/>
        </p:nvSpPr>
        <p:spPr>
          <a:xfrm>
            <a:off x="5429967" y="3218264"/>
            <a:ext cx="1649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>
                <a:latin typeface="Cambria" panose="02040503050406030204" pitchFamily="18" charset="0"/>
              </a:rPr>
              <a:t>Algemene (vrije) reserves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5045694" y="4900396"/>
            <a:ext cx="2185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>
                <a:latin typeface="Cambria" panose="02040503050406030204" pitchFamily="18" charset="0"/>
              </a:rPr>
              <a:t>Concrete risico’s</a:t>
            </a:r>
          </a:p>
        </p:txBody>
      </p:sp>
      <p:sp>
        <p:nvSpPr>
          <p:cNvPr id="25" name="Stroomdiagram: Sorteren 24"/>
          <p:cNvSpPr/>
          <p:nvPr/>
        </p:nvSpPr>
        <p:spPr>
          <a:xfrm>
            <a:off x="874378" y="2338509"/>
            <a:ext cx="4027485" cy="3947320"/>
          </a:xfrm>
          <a:prstGeom prst="flowChartSort">
            <a:avLst/>
          </a:prstGeom>
          <a:solidFill>
            <a:srgbClr val="0070C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00B0F0"/>
              </a:solidFill>
            </a:endParaRPr>
          </a:p>
        </p:txBody>
      </p:sp>
      <p:sp>
        <p:nvSpPr>
          <p:cNvPr id="26" name="Tekstvak 25"/>
          <p:cNvSpPr txBox="1"/>
          <p:nvPr/>
        </p:nvSpPr>
        <p:spPr>
          <a:xfrm flipH="1">
            <a:off x="1978724" y="4740842"/>
            <a:ext cx="1867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VOORZIENINGEN</a:t>
            </a:r>
          </a:p>
        </p:txBody>
      </p:sp>
      <p:sp>
        <p:nvSpPr>
          <p:cNvPr id="27" name="Tekstvak 26"/>
          <p:cNvSpPr txBox="1"/>
          <p:nvPr/>
        </p:nvSpPr>
        <p:spPr>
          <a:xfrm flipH="1">
            <a:off x="1341770" y="3474255"/>
            <a:ext cx="2787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RESERVES</a:t>
            </a:r>
          </a:p>
        </p:txBody>
      </p:sp>
      <p:sp>
        <p:nvSpPr>
          <p:cNvPr id="30" name="Ovale toelichting 29"/>
          <p:cNvSpPr/>
          <p:nvPr/>
        </p:nvSpPr>
        <p:spPr>
          <a:xfrm>
            <a:off x="67982" y="2270608"/>
            <a:ext cx="2094373" cy="853464"/>
          </a:xfrm>
          <a:prstGeom prst="wedgeEllipseCallout">
            <a:avLst>
              <a:gd name="adj1" fmla="val 47319"/>
              <a:gd name="adj2" fmla="val 10969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bg1"/>
                </a:solidFill>
                <a:latin typeface="Cambria" panose="02040503050406030204" pitchFamily="18" charset="0"/>
              </a:rPr>
              <a:t>PS! + of -/- via resultaat bestemming</a:t>
            </a:r>
          </a:p>
        </p:txBody>
      </p:sp>
      <p:sp>
        <p:nvSpPr>
          <p:cNvPr id="31" name="Ovale toelichting 30"/>
          <p:cNvSpPr/>
          <p:nvPr/>
        </p:nvSpPr>
        <p:spPr>
          <a:xfrm>
            <a:off x="97765" y="5469186"/>
            <a:ext cx="1962356" cy="836586"/>
          </a:xfrm>
          <a:prstGeom prst="wedgeEllipseCallout">
            <a:avLst>
              <a:gd name="adj1" fmla="val 44348"/>
              <a:gd name="adj2" fmla="val -105384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bg1"/>
                </a:solidFill>
                <a:latin typeface="Cambria" panose="02040503050406030204" pitchFamily="18" charset="0"/>
              </a:rPr>
              <a:t>GS! + of -/- via programma’s = resultaat</a:t>
            </a:r>
          </a:p>
        </p:txBody>
      </p:sp>
      <p:sp>
        <p:nvSpPr>
          <p:cNvPr id="28" name="Tekstvak 27"/>
          <p:cNvSpPr txBox="1"/>
          <p:nvPr/>
        </p:nvSpPr>
        <p:spPr>
          <a:xfrm>
            <a:off x="11378893" y="1467401"/>
            <a:ext cx="813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800" dirty="0">
                <a:latin typeface="Cambria" panose="02040503050406030204" pitchFamily="18" charset="0"/>
              </a:rPr>
              <a:t>Henk Boshove</a:t>
            </a:r>
          </a:p>
          <a:p>
            <a:pPr algn="r"/>
            <a:r>
              <a:rPr lang="nl-NL" sz="800" dirty="0" err="1">
                <a:latin typeface="Cambria" panose="02040503050406030204" pitchFamily="18" charset="0"/>
              </a:rPr>
              <a:t>Statenlidnu</a:t>
            </a:r>
            <a:r>
              <a:rPr lang="nl-NL" sz="800" dirty="0">
                <a:latin typeface="Cambria" panose="02040503050406030204" pitchFamily="18" charset="0"/>
              </a:rPr>
              <a:t> </a:t>
            </a:r>
            <a:br>
              <a:rPr lang="nl-NL" sz="800" dirty="0">
                <a:latin typeface="Cambria" panose="02040503050406030204" pitchFamily="18" charset="0"/>
              </a:rPr>
            </a:br>
            <a:r>
              <a:rPr lang="nl-NL" sz="800" dirty="0">
                <a:latin typeface="Cambria" panose="02040503050406030204" pitchFamily="18" charset="0"/>
              </a:rPr>
              <a:t>april 2018 </a:t>
            </a:r>
          </a:p>
          <a:p>
            <a:pPr algn="r"/>
            <a:endParaRPr lang="nl-NL" sz="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18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94381" cy="1080938"/>
          </a:xfrm>
        </p:spPr>
        <p:txBody>
          <a:bodyPr>
            <a:normAutofit/>
          </a:bodyPr>
          <a:lstStyle/>
          <a:p>
            <a:r>
              <a:rPr lang="nl-NL" sz="3500" dirty="0">
                <a:latin typeface="Cambria" panose="02040503050406030204" pitchFamily="18" charset="0"/>
              </a:rPr>
              <a:t>Reserves en voorzieningen (2)</a:t>
            </a:r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646689024"/>
              </p:ext>
            </p:extLst>
          </p:nvPr>
        </p:nvGraphicFramePr>
        <p:xfrm>
          <a:off x="2773871" y="2052176"/>
          <a:ext cx="6450641" cy="4498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Kubus 9"/>
          <p:cNvSpPr/>
          <p:nvPr/>
        </p:nvSpPr>
        <p:spPr>
          <a:xfrm rot="565465">
            <a:off x="789699" y="4359233"/>
            <a:ext cx="2547568" cy="2215476"/>
          </a:xfrm>
          <a:prstGeom prst="cube">
            <a:avLst/>
          </a:prstGeom>
          <a:solidFill>
            <a:srgbClr val="FF00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/>
          <p:cNvSpPr txBox="1"/>
          <p:nvPr/>
        </p:nvSpPr>
        <p:spPr>
          <a:xfrm rot="541364">
            <a:off x="703565" y="5091026"/>
            <a:ext cx="2018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latin typeface="Cambria" panose="02040503050406030204" pitchFamily="18" charset="0"/>
              </a:rPr>
              <a:t>Zoek technische support en zorg dat je goed geïnformeerd wordt</a:t>
            </a:r>
          </a:p>
        </p:txBody>
      </p:sp>
      <p:sp>
        <p:nvSpPr>
          <p:cNvPr id="33" name="Kubus 32"/>
          <p:cNvSpPr/>
          <p:nvPr/>
        </p:nvSpPr>
        <p:spPr>
          <a:xfrm rot="757647">
            <a:off x="8305904" y="1891054"/>
            <a:ext cx="2513367" cy="2152367"/>
          </a:xfrm>
          <a:prstGeom prst="cube">
            <a:avLst/>
          </a:prstGeom>
          <a:solidFill>
            <a:srgbClr val="00B0F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>
                <a:latin typeface="Cambria" panose="02040503050406030204" pitchFamily="18" charset="0"/>
              </a:rPr>
              <a:t>Accepteer nooit dat iets vast staat. Kijk naar &amp; vraag om alternatieve opties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1378893" y="1467401"/>
            <a:ext cx="813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800" dirty="0">
                <a:latin typeface="Cambria" panose="02040503050406030204" pitchFamily="18" charset="0"/>
              </a:rPr>
              <a:t>Henk Boshove</a:t>
            </a:r>
          </a:p>
          <a:p>
            <a:pPr algn="r"/>
            <a:r>
              <a:rPr lang="nl-NL" sz="800" dirty="0" err="1">
                <a:latin typeface="Cambria" panose="02040503050406030204" pitchFamily="18" charset="0"/>
              </a:rPr>
              <a:t>Statenlidnu</a:t>
            </a:r>
            <a:r>
              <a:rPr lang="nl-NL" sz="800" dirty="0">
                <a:latin typeface="Cambria" panose="02040503050406030204" pitchFamily="18" charset="0"/>
              </a:rPr>
              <a:t> </a:t>
            </a:r>
            <a:br>
              <a:rPr lang="nl-NL" sz="800" dirty="0">
                <a:latin typeface="Cambria" panose="02040503050406030204" pitchFamily="18" charset="0"/>
              </a:rPr>
            </a:br>
            <a:r>
              <a:rPr lang="nl-NL" sz="800" dirty="0">
                <a:latin typeface="Cambria" panose="02040503050406030204" pitchFamily="18" charset="0"/>
              </a:rPr>
              <a:t>april 2018 </a:t>
            </a:r>
          </a:p>
          <a:p>
            <a:pPr algn="r"/>
            <a:endParaRPr lang="nl-NL" sz="800" dirty="0">
              <a:latin typeface="Cambria" panose="02040503050406030204" pitchFamily="18" charset="0"/>
            </a:endParaRPr>
          </a:p>
        </p:txBody>
      </p:sp>
      <p:sp>
        <p:nvSpPr>
          <p:cNvPr id="13" name="Kubus 12"/>
          <p:cNvSpPr/>
          <p:nvPr/>
        </p:nvSpPr>
        <p:spPr>
          <a:xfrm rot="21315751">
            <a:off x="393445" y="1795086"/>
            <a:ext cx="2411159" cy="2209427"/>
          </a:xfrm>
          <a:prstGeom prst="cube">
            <a:avLst/>
          </a:prstGeom>
          <a:solidFill>
            <a:schemeClr val="bg2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kstvak 13"/>
          <p:cNvSpPr txBox="1"/>
          <p:nvPr/>
        </p:nvSpPr>
        <p:spPr>
          <a:xfrm rot="21395858">
            <a:off x="305760" y="2715071"/>
            <a:ext cx="2018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latin typeface="Cambria" panose="02040503050406030204" pitchFamily="18" charset="0"/>
              </a:rPr>
              <a:t>Zorg voor scherp zicht op impact bij nieuw of bij wijzigingen</a:t>
            </a:r>
          </a:p>
        </p:txBody>
      </p:sp>
      <p:sp>
        <p:nvSpPr>
          <p:cNvPr id="16" name="Kubus 15"/>
          <p:cNvSpPr/>
          <p:nvPr/>
        </p:nvSpPr>
        <p:spPr>
          <a:xfrm rot="21141463">
            <a:off x="8851600" y="4390787"/>
            <a:ext cx="2513367" cy="2152367"/>
          </a:xfrm>
          <a:prstGeom prst="cube">
            <a:avLst/>
          </a:prstGeom>
          <a:solidFill>
            <a:srgbClr val="00206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>
                <a:latin typeface="Cambria" panose="02040503050406030204" pitchFamily="18" charset="0"/>
              </a:rPr>
              <a:t>Wees scherp op tijdigheid informatie verstrekking rondom (mutaties) reserves en voorzieningen</a:t>
            </a:r>
          </a:p>
        </p:txBody>
      </p:sp>
    </p:spTree>
    <p:extLst>
      <p:ext uri="{BB962C8B-B14F-4D97-AF65-F5344CB8AC3E}">
        <p14:creationId xmlns:p14="http://schemas.microsoft.com/office/powerpoint/2010/main" val="1773000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94381" cy="1080938"/>
          </a:xfrm>
        </p:spPr>
        <p:txBody>
          <a:bodyPr>
            <a:normAutofit/>
          </a:bodyPr>
          <a:lstStyle/>
          <a:p>
            <a:r>
              <a:rPr lang="nl-NL" sz="3500" dirty="0">
                <a:latin typeface="Cambria" panose="02040503050406030204" pitchFamily="18" charset="0"/>
              </a:rPr>
              <a:t>Reserves en voorzieningen (3)</a:t>
            </a:r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  <p:sp>
        <p:nvSpPr>
          <p:cNvPr id="9" name="Tekstvak 8"/>
          <p:cNvSpPr txBox="1"/>
          <p:nvPr/>
        </p:nvSpPr>
        <p:spPr>
          <a:xfrm>
            <a:off x="11378893" y="1467401"/>
            <a:ext cx="813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800" dirty="0">
                <a:latin typeface="Cambria" panose="02040503050406030204" pitchFamily="18" charset="0"/>
              </a:rPr>
              <a:t>Henk Boshove</a:t>
            </a:r>
          </a:p>
          <a:p>
            <a:pPr algn="r"/>
            <a:r>
              <a:rPr lang="nl-NL" sz="800" dirty="0" err="1">
                <a:latin typeface="Cambria" panose="02040503050406030204" pitchFamily="18" charset="0"/>
              </a:rPr>
              <a:t>Statenlidnu</a:t>
            </a:r>
            <a:r>
              <a:rPr lang="nl-NL" sz="800" dirty="0">
                <a:latin typeface="Cambria" panose="02040503050406030204" pitchFamily="18" charset="0"/>
              </a:rPr>
              <a:t> </a:t>
            </a:r>
            <a:br>
              <a:rPr lang="nl-NL" sz="800" dirty="0">
                <a:latin typeface="Cambria" panose="02040503050406030204" pitchFamily="18" charset="0"/>
              </a:rPr>
            </a:br>
            <a:r>
              <a:rPr lang="nl-NL" sz="800" dirty="0">
                <a:latin typeface="Cambria" panose="02040503050406030204" pitchFamily="18" charset="0"/>
              </a:rPr>
              <a:t>april 2018 </a:t>
            </a:r>
          </a:p>
          <a:p>
            <a:pPr algn="r"/>
            <a:endParaRPr lang="nl-NL" sz="800" dirty="0">
              <a:latin typeface="Cambria" panose="02040503050406030204" pitchFamily="18" charset="0"/>
            </a:endParaRPr>
          </a:p>
        </p:txBody>
      </p:sp>
      <p:sp>
        <p:nvSpPr>
          <p:cNvPr id="16" name="Kubus 15"/>
          <p:cNvSpPr/>
          <p:nvPr/>
        </p:nvSpPr>
        <p:spPr>
          <a:xfrm>
            <a:off x="1516272" y="2656935"/>
            <a:ext cx="3806226" cy="3012075"/>
          </a:xfrm>
          <a:prstGeom prst="cube">
            <a:avLst/>
          </a:prstGeom>
          <a:solidFill>
            <a:srgbClr val="00B0F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>
                <a:latin typeface="Cambria" panose="02040503050406030204" pitchFamily="18" charset="0"/>
              </a:rPr>
              <a:t>OOK HIER GELDT: BEKIJK ONTWIKKELINGEN IN SAMENHANG EN MEERJARIG</a:t>
            </a:r>
          </a:p>
        </p:txBody>
      </p:sp>
      <p:sp>
        <p:nvSpPr>
          <p:cNvPr id="12" name="Kubus 11"/>
          <p:cNvSpPr/>
          <p:nvPr/>
        </p:nvSpPr>
        <p:spPr>
          <a:xfrm>
            <a:off x="6568476" y="2616677"/>
            <a:ext cx="3806226" cy="3012075"/>
          </a:xfrm>
          <a:prstGeom prst="cube">
            <a:avLst/>
          </a:prstGeom>
          <a:solidFill>
            <a:srgbClr val="0070C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>
                <a:latin typeface="Cambria" panose="02040503050406030204" pitchFamily="18" charset="0"/>
              </a:rPr>
              <a:t>Denk eens aan een technische sessie voor info &amp; toelichting (in plaats van vraag en antwoord spel of allerlei extra zaken (structureel) in de planning &amp; control documenten</a:t>
            </a:r>
          </a:p>
        </p:txBody>
      </p:sp>
    </p:spTree>
    <p:extLst>
      <p:ext uri="{BB962C8B-B14F-4D97-AF65-F5344CB8AC3E}">
        <p14:creationId xmlns:p14="http://schemas.microsoft.com/office/powerpoint/2010/main" val="2675132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/>
          <p:cNvSpPr txBox="1"/>
          <p:nvPr/>
        </p:nvSpPr>
        <p:spPr>
          <a:xfrm>
            <a:off x="680321" y="2868562"/>
            <a:ext cx="1120178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latin typeface="Cambria" panose="02040503050406030204" pitchFamily="18" charset="0"/>
              </a:rPr>
              <a:t>Hoeveel tijd besteed PS / PS fractie / Statenlid van jouw Provincie aan de paragrafen</a:t>
            </a:r>
            <a:br>
              <a:rPr lang="nl-NL" sz="2400" dirty="0">
                <a:latin typeface="Cambria" panose="02040503050406030204" pitchFamily="18" charset="0"/>
              </a:rPr>
            </a:br>
            <a:r>
              <a:rPr lang="nl-NL" sz="2400" dirty="0">
                <a:latin typeface="Cambria" panose="020405030504060302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nl-NL" sz="2400" dirty="0">
                <a:solidFill>
                  <a:srgbClr val="FFFF66"/>
                </a:solidFill>
                <a:latin typeface="Cambria" panose="02040503050406030204" pitchFamily="18" charset="0"/>
              </a:rPr>
              <a:t>Bij de Begroting?</a:t>
            </a:r>
          </a:p>
          <a:p>
            <a:pPr marL="285750" indent="-285750">
              <a:buFontTx/>
              <a:buChar char="-"/>
            </a:pPr>
            <a:r>
              <a:rPr lang="nl-NL" sz="2400" dirty="0">
                <a:solidFill>
                  <a:srgbClr val="FFFF66"/>
                </a:solidFill>
                <a:latin typeface="Cambria" panose="02040503050406030204" pitchFamily="18" charset="0"/>
              </a:rPr>
              <a:t>Bij de Tussentijdse Rapportages?</a:t>
            </a:r>
          </a:p>
          <a:p>
            <a:pPr marL="285750" indent="-285750">
              <a:buFontTx/>
              <a:buChar char="-"/>
            </a:pPr>
            <a:r>
              <a:rPr lang="nl-NL" sz="2400" dirty="0">
                <a:solidFill>
                  <a:srgbClr val="FFFF66"/>
                </a:solidFill>
                <a:latin typeface="Cambria" panose="02040503050406030204" pitchFamily="18" charset="0"/>
              </a:rPr>
              <a:t>Bij Jaarrekening/Jaarverslag?</a:t>
            </a:r>
          </a:p>
          <a:p>
            <a:endParaRPr lang="nl-NL" sz="2400" dirty="0">
              <a:latin typeface="Cambria" panose="02040503050406030204" pitchFamily="18" charset="0"/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746789" cy="1080938"/>
          </a:xfrm>
        </p:spPr>
        <p:txBody>
          <a:bodyPr/>
          <a:lstStyle/>
          <a:p>
            <a:r>
              <a:rPr lang="nl-NL" dirty="0"/>
              <a:t>Paragrafen: Negeren, Lezen, Benutten (1)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Tekstvak 5"/>
          <p:cNvSpPr txBox="1"/>
          <p:nvPr/>
        </p:nvSpPr>
        <p:spPr>
          <a:xfrm>
            <a:off x="11378893" y="1478903"/>
            <a:ext cx="813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800" dirty="0">
                <a:latin typeface="Cambria" panose="02040503050406030204" pitchFamily="18" charset="0"/>
              </a:rPr>
              <a:t>Henk Boshove</a:t>
            </a:r>
          </a:p>
          <a:p>
            <a:pPr algn="r"/>
            <a:r>
              <a:rPr lang="nl-NL" sz="800" dirty="0" err="1">
                <a:latin typeface="Cambria" panose="02040503050406030204" pitchFamily="18" charset="0"/>
              </a:rPr>
              <a:t>Statenlidnu</a:t>
            </a:r>
            <a:r>
              <a:rPr lang="nl-NL" sz="800" dirty="0">
                <a:latin typeface="Cambria" panose="02040503050406030204" pitchFamily="18" charset="0"/>
              </a:rPr>
              <a:t> </a:t>
            </a:r>
            <a:br>
              <a:rPr lang="nl-NL" sz="800" dirty="0">
                <a:latin typeface="Cambria" panose="02040503050406030204" pitchFamily="18" charset="0"/>
              </a:rPr>
            </a:br>
            <a:r>
              <a:rPr lang="nl-NL" sz="800" dirty="0">
                <a:latin typeface="Cambria" panose="02040503050406030204" pitchFamily="18" charset="0"/>
              </a:rPr>
              <a:t>april 2018 </a:t>
            </a:r>
          </a:p>
          <a:p>
            <a:pPr algn="r"/>
            <a:endParaRPr lang="nl-NL" sz="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210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746789" cy="1080938"/>
          </a:xfrm>
        </p:spPr>
        <p:txBody>
          <a:bodyPr/>
          <a:lstStyle/>
          <a:p>
            <a:r>
              <a:rPr lang="nl-NL" dirty="0"/>
              <a:t>Paragrafen: Negeren, Lezen, Benutten (2)</a:t>
            </a:r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3634394"/>
              </p:ext>
            </p:extLst>
          </p:nvPr>
        </p:nvGraphicFramePr>
        <p:xfrm>
          <a:off x="349508" y="1834166"/>
          <a:ext cx="11306355" cy="4965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kstvak 4"/>
          <p:cNvSpPr txBox="1"/>
          <p:nvPr/>
        </p:nvSpPr>
        <p:spPr>
          <a:xfrm>
            <a:off x="176981" y="2116204"/>
            <a:ext cx="3458496" cy="175432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>
                <a:latin typeface="Cambria" panose="02040503050406030204" pitchFamily="18" charset="0"/>
              </a:rPr>
              <a:t>Stelling: PS negeren veelal in belangrijke mate de inhoud, de importantie en de oneindige grote sturingsmogelijkheden van (de verplichte en de eventueel door PS zelf gekozen) paragrafen 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  <p:sp>
        <p:nvSpPr>
          <p:cNvPr id="9" name="Tekstvak 8"/>
          <p:cNvSpPr txBox="1"/>
          <p:nvPr/>
        </p:nvSpPr>
        <p:spPr>
          <a:xfrm>
            <a:off x="8723671" y="2165159"/>
            <a:ext cx="3274326" cy="2308324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2060"/>
                </a:solidFill>
                <a:latin typeface="Cambria" panose="02040503050406030204" pitchFamily="18" charset="0"/>
              </a:rPr>
              <a:t>In de paragrafen kun je als PS OP ALLE belangrijke hoofdlijnen essentiële </a:t>
            </a:r>
            <a:r>
              <a:rPr lang="nl-NL" u="sng" dirty="0">
                <a:solidFill>
                  <a:srgbClr val="002060"/>
                </a:solidFill>
                <a:latin typeface="Cambria" panose="02040503050406030204" pitchFamily="18" charset="0"/>
              </a:rPr>
              <a:t>sturing</a:t>
            </a:r>
            <a:r>
              <a:rPr lang="nl-NL" dirty="0">
                <a:solidFill>
                  <a:srgbClr val="002060"/>
                </a:solidFill>
                <a:latin typeface="Cambria" panose="02040503050406030204" pitchFamily="18" charset="0"/>
              </a:rPr>
              <a:t> geven EN OOK </a:t>
            </a:r>
            <a:r>
              <a:rPr lang="nl-NL" u="sng" dirty="0">
                <a:solidFill>
                  <a:srgbClr val="002060"/>
                </a:solidFill>
                <a:latin typeface="Cambria" panose="02040503050406030204" pitchFamily="18" charset="0"/>
              </a:rPr>
              <a:t>controle</a:t>
            </a:r>
            <a:r>
              <a:rPr lang="nl-NL" dirty="0">
                <a:solidFill>
                  <a:srgbClr val="002060"/>
                </a:solidFill>
                <a:latin typeface="Cambria" panose="02040503050406030204" pitchFamily="18" charset="0"/>
              </a:rPr>
              <a:t> uitoefenen. Zowel op veel </a:t>
            </a:r>
            <a:r>
              <a:rPr lang="nl-NL" u="sng" dirty="0">
                <a:solidFill>
                  <a:srgbClr val="002060"/>
                </a:solidFill>
                <a:latin typeface="Cambria" panose="02040503050406030204" pitchFamily="18" charset="0"/>
              </a:rPr>
              <a:t>beleidsprogramma’s</a:t>
            </a:r>
            <a:r>
              <a:rPr lang="nl-NL" dirty="0">
                <a:solidFill>
                  <a:srgbClr val="002060"/>
                </a:solidFill>
                <a:latin typeface="Cambria" panose="02040503050406030204" pitchFamily="18" charset="0"/>
              </a:rPr>
              <a:t> als op alle grote </a:t>
            </a:r>
            <a:r>
              <a:rPr lang="nl-NL" u="sng" dirty="0">
                <a:solidFill>
                  <a:srgbClr val="002060"/>
                </a:solidFill>
                <a:latin typeface="Cambria" panose="02040503050406030204" pitchFamily="18" charset="0"/>
              </a:rPr>
              <a:t>balansposten en verbonden partijen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11378893" y="1467401"/>
            <a:ext cx="813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800" dirty="0">
                <a:latin typeface="Cambria" panose="02040503050406030204" pitchFamily="18" charset="0"/>
              </a:rPr>
              <a:t>Henk Boshove</a:t>
            </a:r>
          </a:p>
          <a:p>
            <a:pPr algn="r"/>
            <a:r>
              <a:rPr lang="nl-NL" sz="800" dirty="0" err="1">
                <a:latin typeface="Cambria" panose="02040503050406030204" pitchFamily="18" charset="0"/>
              </a:rPr>
              <a:t>Statenlidnu</a:t>
            </a:r>
            <a:r>
              <a:rPr lang="nl-NL" sz="800" dirty="0">
                <a:latin typeface="Cambria" panose="02040503050406030204" pitchFamily="18" charset="0"/>
              </a:rPr>
              <a:t> </a:t>
            </a:r>
            <a:br>
              <a:rPr lang="nl-NL" sz="800" dirty="0">
                <a:latin typeface="Cambria" panose="02040503050406030204" pitchFamily="18" charset="0"/>
              </a:rPr>
            </a:br>
            <a:r>
              <a:rPr lang="nl-NL" sz="800" dirty="0">
                <a:latin typeface="Cambria" panose="02040503050406030204" pitchFamily="18" charset="0"/>
              </a:rPr>
              <a:t>april 2018 </a:t>
            </a:r>
          </a:p>
          <a:p>
            <a:pPr algn="r"/>
            <a:endParaRPr lang="nl-NL" sz="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65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746789" cy="1080938"/>
          </a:xfrm>
        </p:spPr>
        <p:txBody>
          <a:bodyPr/>
          <a:lstStyle/>
          <a:p>
            <a:r>
              <a:rPr lang="nl-NL" dirty="0"/>
              <a:t>Paragrafen: Negeren, Lezen, Benutten (3)</a:t>
            </a:r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4060869"/>
              </p:ext>
            </p:extLst>
          </p:nvPr>
        </p:nvGraphicFramePr>
        <p:xfrm>
          <a:off x="349508" y="1834166"/>
          <a:ext cx="11306355" cy="4965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  <p:sp>
        <p:nvSpPr>
          <p:cNvPr id="10" name="Tekstvak 9"/>
          <p:cNvSpPr txBox="1"/>
          <p:nvPr/>
        </p:nvSpPr>
        <p:spPr>
          <a:xfrm>
            <a:off x="11378893" y="1467401"/>
            <a:ext cx="813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800" dirty="0">
                <a:latin typeface="Cambria" panose="02040503050406030204" pitchFamily="18" charset="0"/>
              </a:rPr>
              <a:t>Henk Boshove</a:t>
            </a:r>
          </a:p>
          <a:p>
            <a:pPr algn="r"/>
            <a:r>
              <a:rPr lang="nl-NL" sz="800" dirty="0" err="1">
                <a:latin typeface="Cambria" panose="02040503050406030204" pitchFamily="18" charset="0"/>
              </a:rPr>
              <a:t>Statenlidnu</a:t>
            </a:r>
            <a:r>
              <a:rPr lang="nl-NL" sz="800" dirty="0">
                <a:latin typeface="Cambria" panose="02040503050406030204" pitchFamily="18" charset="0"/>
              </a:rPr>
              <a:t> </a:t>
            </a:r>
            <a:br>
              <a:rPr lang="nl-NL" sz="800" dirty="0">
                <a:latin typeface="Cambria" panose="02040503050406030204" pitchFamily="18" charset="0"/>
              </a:rPr>
            </a:br>
            <a:r>
              <a:rPr lang="nl-NL" sz="800" dirty="0">
                <a:latin typeface="Cambria" panose="02040503050406030204" pitchFamily="18" charset="0"/>
              </a:rPr>
              <a:t>april 2018 </a:t>
            </a:r>
          </a:p>
          <a:p>
            <a:pPr algn="r"/>
            <a:endParaRPr lang="nl-NL" sz="800" dirty="0">
              <a:latin typeface="Cambria" panose="02040503050406030204" pitchFamily="18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18535" y="2052176"/>
            <a:ext cx="36978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Veel zaken liggen vast in door PS zelf vastgestelde meerjarige (4 jaar meestal) kaders. Denk aan</a:t>
            </a:r>
          </a:p>
          <a:p>
            <a:pPr marL="285750" indent="-285750">
              <a:buFontTx/>
              <a:buChar char="-"/>
            </a:pPr>
            <a:r>
              <a:rPr lang="nl-NL" dirty="0" err="1"/>
              <a:t>Financiele</a:t>
            </a:r>
            <a:r>
              <a:rPr lang="nl-NL" dirty="0"/>
              <a:t> verordening</a:t>
            </a:r>
          </a:p>
          <a:p>
            <a:pPr marL="285750" indent="-285750">
              <a:buFontTx/>
              <a:buChar char="-"/>
            </a:pPr>
            <a:r>
              <a:rPr lang="nl-NL" dirty="0"/>
              <a:t>Activa beleid</a:t>
            </a:r>
          </a:p>
          <a:p>
            <a:pPr marL="285750" indent="-285750">
              <a:buFontTx/>
              <a:buChar char="-"/>
            </a:pPr>
            <a:r>
              <a:rPr lang="nl-NL" dirty="0"/>
              <a:t>Verbonden partijen</a:t>
            </a:r>
          </a:p>
          <a:p>
            <a:pPr marL="285750" indent="-285750">
              <a:buFontTx/>
              <a:buChar char="-"/>
            </a:pPr>
            <a:r>
              <a:rPr lang="nl-NL" dirty="0"/>
              <a:t>Reserves en voorzieningen</a:t>
            </a:r>
          </a:p>
          <a:p>
            <a:pPr marL="285750" indent="-285750">
              <a:buFontTx/>
              <a:buChar char="-"/>
            </a:pPr>
            <a:r>
              <a:rPr lang="nl-NL" dirty="0"/>
              <a:t>Risicomanagement &amp; weerstandsvermogen</a:t>
            </a:r>
          </a:p>
          <a:p>
            <a:pPr marL="285750" indent="-285750">
              <a:buFontTx/>
              <a:buChar char="-"/>
            </a:pPr>
            <a:endParaRPr lang="nl-NL" dirty="0"/>
          </a:p>
          <a:p>
            <a:r>
              <a:rPr lang="nl-NL" dirty="0"/>
              <a:t>LET OP: aanpassingen kunnen simpelweg in de paragraaf in de begroting. Incidenteel of structureel aanpassen. </a:t>
            </a:r>
            <a:br>
              <a:rPr lang="nl-NL" dirty="0"/>
            </a:br>
            <a:br>
              <a:rPr lang="nl-NL" dirty="0"/>
            </a:br>
            <a:r>
              <a:rPr lang="nl-NL" b="1" i="1" u="sng" dirty="0"/>
              <a:t>PS AAN HET STUUR!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6060" y="3111016"/>
            <a:ext cx="2304308" cy="1306806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7365" y="1816528"/>
            <a:ext cx="2548260" cy="1302698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2812" y="4378746"/>
            <a:ext cx="1495505" cy="1095943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0952" y="4726328"/>
            <a:ext cx="1557761" cy="1557761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72087" y="5475887"/>
            <a:ext cx="1628865" cy="134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60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Cambria" panose="02040503050406030204" pitchFamily="18" charset="0"/>
              </a:rPr>
              <a:t>Stuurmogelijkheden in P &amp; C 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0321" y="2270508"/>
            <a:ext cx="9613861" cy="4098433"/>
          </a:xfrm>
        </p:spPr>
        <p:txBody>
          <a:bodyPr>
            <a:normAutofit fontScale="62500" lnSpcReduction="20000"/>
          </a:bodyPr>
          <a:lstStyle/>
          <a:p>
            <a:r>
              <a:rPr lang="nl-NL" b="1" dirty="0">
                <a:latin typeface="Cambria" panose="02040503050406030204" pitchFamily="18" charset="0"/>
              </a:rPr>
              <a:t>Begroting</a:t>
            </a:r>
          </a:p>
          <a:p>
            <a:pPr lvl="1"/>
            <a:r>
              <a:rPr lang="nl-NL" sz="1900" dirty="0">
                <a:latin typeface="Cambria" panose="02040503050406030204" pitchFamily="18" charset="0"/>
              </a:rPr>
              <a:t>Inzet reserves en gebruik van voorzieningen</a:t>
            </a:r>
          </a:p>
          <a:p>
            <a:pPr lvl="1"/>
            <a:r>
              <a:rPr lang="nl-NL" sz="1900" dirty="0">
                <a:latin typeface="Cambria" panose="02040503050406030204" pitchFamily="18" charset="0"/>
              </a:rPr>
              <a:t>Specifieke sturing op paragrafen</a:t>
            </a:r>
          </a:p>
          <a:p>
            <a:pPr lvl="1"/>
            <a:r>
              <a:rPr lang="nl-NL" sz="1900" dirty="0">
                <a:latin typeface="Cambria" panose="02040503050406030204" pitchFamily="18" charset="0"/>
              </a:rPr>
              <a:t>Afspraken over “schuiven” in de begroting</a:t>
            </a:r>
          </a:p>
          <a:p>
            <a:pPr lvl="1"/>
            <a:r>
              <a:rPr lang="nl-NL" sz="1900" dirty="0">
                <a:latin typeface="Cambria" panose="02040503050406030204" pitchFamily="18" charset="0"/>
              </a:rPr>
              <a:t>Doel, functie, noodzaak, governance, verslaggeving, risico’s belangrijkste verbonden partijen</a:t>
            </a:r>
          </a:p>
          <a:p>
            <a:pPr lvl="1"/>
            <a:r>
              <a:rPr lang="nl-NL" sz="1900" dirty="0">
                <a:latin typeface="Cambria" panose="02040503050406030204" pitchFamily="18" charset="0"/>
              </a:rPr>
              <a:t>Risicomanagement concreet maken / specifiek focussen (bijvoorbeeld op exit risico’s)</a:t>
            </a:r>
          </a:p>
          <a:p>
            <a:pPr lvl="1"/>
            <a:r>
              <a:rPr lang="nl-NL" sz="1900" dirty="0">
                <a:latin typeface="Cambria" panose="02040503050406030204" pitchFamily="18" charset="0"/>
              </a:rPr>
              <a:t>Statenperiode / 4-jaarsperiode als uitgangspunt in plaats van jaarlaag als focus</a:t>
            </a:r>
          </a:p>
          <a:p>
            <a:pPr lvl="1"/>
            <a:r>
              <a:rPr lang="nl-NL" sz="1900" dirty="0">
                <a:latin typeface="Cambria" panose="02040503050406030204" pitchFamily="18" charset="0"/>
              </a:rPr>
              <a:t>Continuïteit indicatoren en externe vergelijking (&amp; jaarlijks behandelen)</a:t>
            </a:r>
          </a:p>
          <a:p>
            <a:pPr lvl="1"/>
            <a:r>
              <a:rPr lang="nl-NL" sz="1900" dirty="0">
                <a:latin typeface="Cambria" panose="02040503050406030204" pitchFamily="18" charset="0"/>
              </a:rPr>
              <a:t>One size fits </a:t>
            </a:r>
            <a:r>
              <a:rPr lang="nl-NL" sz="1900" dirty="0" err="1">
                <a:latin typeface="Cambria" panose="02040503050406030204" pitchFamily="18" charset="0"/>
              </a:rPr>
              <a:t>all</a:t>
            </a:r>
            <a:r>
              <a:rPr lang="nl-NL" sz="1900" dirty="0">
                <a:latin typeface="Cambria" panose="02040503050406030204" pitchFamily="18" charset="0"/>
              </a:rPr>
              <a:t> OF </a:t>
            </a:r>
            <a:r>
              <a:rPr lang="nl-NL" sz="1900" dirty="0" err="1">
                <a:latin typeface="Cambria" panose="02040503050406030204" pitchFamily="18" charset="0"/>
              </a:rPr>
              <a:t>One</a:t>
            </a:r>
            <a:r>
              <a:rPr lang="nl-NL" sz="1900" dirty="0">
                <a:latin typeface="Cambria" panose="02040503050406030204" pitchFamily="18" charset="0"/>
              </a:rPr>
              <a:t> size fits none</a:t>
            </a:r>
          </a:p>
          <a:p>
            <a:r>
              <a:rPr lang="nl-NL" b="1" dirty="0">
                <a:latin typeface="Cambria" panose="02040503050406030204" pitchFamily="18" charset="0"/>
              </a:rPr>
              <a:t>Tussentijdse rapportages</a:t>
            </a:r>
          </a:p>
          <a:p>
            <a:pPr lvl="1"/>
            <a:r>
              <a:rPr lang="nl-NL" sz="1900" dirty="0">
                <a:latin typeface="Cambria" panose="02040503050406030204" pitchFamily="18" charset="0"/>
              </a:rPr>
              <a:t>Hoofdlijnen versus diepgang</a:t>
            </a:r>
          </a:p>
          <a:p>
            <a:pPr lvl="1"/>
            <a:r>
              <a:rPr lang="nl-NL" sz="1900" dirty="0">
                <a:latin typeface="Cambria" panose="02040503050406030204" pitchFamily="18" charset="0"/>
              </a:rPr>
              <a:t>Afwijkingen versus resultaten</a:t>
            </a:r>
          </a:p>
          <a:p>
            <a:pPr lvl="1"/>
            <a:r>
              <a:rPr lang="nl-NL" sz="1900" dirty="0">
                <a:latin typeface="Cambria" panose="02040503050406030204" pitchFamily="18" charset="0"/>
              </a:rPr>
              <a:t>Volgtijdelijke informatie en actievoorstellen (&amp; follow up)</a:t>
            </a:r>
          </a:p>
          <a:p>
            <a:pPr lvl="1"/>
            <a:r>
              <a:rPr lang="nl-NL" sz="1900" dirty="0">
                <a:latin typeface="Cambria" panose="02040503050406030204" pitchFamily="18" charset="0"/>
              </a:rPr>
              <a:t>TIMING</a:t>
            </a:r>
          </a:p>
          <a:p>
            <a:r>
              <a:rPr lang="nl-NL" b="1" dirty="0">
                <a:latin typeface="Cambria" panose="02040503050406030204" pitchFamily="18" charset="0"/>
              </a:rPr>
              <a:t>Jaarrekening/jaarverslag</a:t>
            </a:r>
          </a:p>
          <a:p>
            <a:pPr lvl="1"/>
            <a:r>
              <a:rPr lang="nl-NL" sz="1900" dirty="0">
                <a:latin typeface="Cambria" panose="02040503050406030204" pitchFamily="18" charset="0"/>
              </a:rPr>
              <a:t>Focus op onderdelen / thema’s / meerjarige lijnen</a:t>
            </a:r>
          </a:p>
          <a:p>
            <a:pPr lvl="1"/>
            <a:r>
              <a:rPr lang="nl-NL" sz="1900" dirty="0">
                <a:latin typeface="Cambria" panose="02040503050406030204" pitchFamily="18" charset="0"/>
              </a:rPr>
              <a:t>Focus op volgtijdelijke informatie meerjarige cycli</a:t>
            </a:r>
          </a:p>
          <a:p>
            <a:pPr lvl="1"/>
            <a:r>
              <a:rPr lang="nl-NL" sz="1900" dirty="0">
                <a:latin typeface="Cambria" panose="02040503050406030204" pitchFamily="18" charset="0"/>
              </a:rPr>
              <a:t>Naar voren halen specifieke dossiers (focus en tijdwinst &amp; sturing!)</a:t>
            </a:r>
          </a:p>
          <a:p>
            <a:pPr lvl="1"/>
            <a:r>
              <a:rPr lang="nl-NL" sz="1900" dirty="0">
                <a:latin typeface="Cambria" panose="02040503050406030204" pitchFamily="18" charset="0"/>
              </a:rPr>
              <a:t>Gebruik Accountant, Rekenkamer en </a:t>
            </a:r>
            <a:r>
              <a:rPr lang="nl-NL" sz="1900" dirty="0" err="1">
                <a:latin typeface="Cambria" panose="02040503050406030204" pitchFamily="18" charset="0"/>
              </a:rPr>
              <a:t>Concerncontrol</a:t>
            </a:r>
            <a:r>
              <a:rPr lang="nl-NL" sz="1900" dirty="0">
                <a:latin typeface="Cambria" panose="02040503050406030204" pitchFamily="18" charset="0"/>
              </a:rPr>
              <a:t> slimmer en effectiever</a:t>
            </a:r>
          </a:p>
          <a:p>
            <a:endParaRPr lang="nl-NL" dirty="0"/>
          </a:p>
        </p:txBody>
      </p:sp>
      <p:sp>
        <p:nvSpPr>
          <p:cNvPr id="4" name="Ovale toelichting 3"/>
          <p:cNvSpPr/>
          <p:nvPr/>
        </p:nvSpPr>
        <p:spPr>
          <a:xfrm>
            <a:off x="7751020" y="5318185"/>
            <a:ext cx="2123827" cy="1353603"/>
          </a:xfrm>
          <a:prstGeom prst="wedgeEllipseCallout">
            <a:avLst>
              <a:gd name="adj1" fmla="val -62753"/>
              <a:gd name="adj2" fmla="val 39095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Rol van GS &amp; Organisatie</a:t>
            </a:r>
          </a:p>
        </p:txBody>
      </p:sp>
      <p:sp>
        <p:nvSpPr>
          <p:cNvPr id="8" name="Ovale toelichting 7"/>
          <p:cNvSpPr/>
          <p:nvPr/>
        </p:nvSpPr>
        <p:spPr>
          <a:xfrm>
            <a:off x="9414294" y="2428083"/>
            <a:ext cx="2568576" cy="1732769"/>
          </a:xfrm>
          <a:prstGeom prst="wedgeEllipseCallout">
            <a:avLst>
              <a:gd name="adj1" fmla="val -60371"/>
              <a:gd name="adj2" fmla="val 57033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 flipH="1">
            <a:off x="9733549" y="2740906"/>
            <a:ext cx="2249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latin typeface="Cambria" panose="02040503050406030204" pitchFamily="18" charset="0"/>
              </a:rPr>
              <a:t>Rol van PS/ PS fractie / PS lid / Auditcommissie?</a:t>
            </a: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  <p:sp>
        <p:nvSpPr>
          <p:cNvPr id="10" name="Tekstvak 9"/>
          <p:cNvSpPr txBox="1"/>
          <p:nvPr/>
        </p:nvSpPr>
        <p:spPr>
          <a:xfrm>
            <a:off x="11378893" y="1467401"/>
            <a:ext cx="813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800" dirty="0">
                <a:latin typeface="Cambria" panose="02040503050406030204" pitchFamily="18" charset="0"/>
              </a:rPr>
              <a:t>Henk Boshove</a:t>
            </a:r>
          </a:p>
          <a:p>
            <a:pPr algn="r"/>
            <a:r>
              <a:rPr lang="nl-NL" sz="800" dirty="0" err="1">
                <a:latin typeface="Cambria" panose="02040503050406030204" pitchFamily="18" charset="0"/>
              </a:rPr>
              <a:t>Statenlidnu</a:t>
            </a:r>
            <a:r>
              <a:rPr lang="nl-NL" sz="800" dirty="0">
                <a:latin typeface="Cambria" panose="02040503050406030204" pitchFamily="18" charset="0"/>
              </a:rPr>
              <a:t> </a:t>
            </a:r>
            <a:br>
              <a:rPr lang="nl-NL" sz="800" dirty="0">
                <a:latin typeface="Cambria" panose="02040503050406030204" pitchFamily="18" charset="0"/>
              </a:rPr>
            </a:br>
            <a:r>
              <a:rPr lang="nl-NL" sz="800" dirty="0">
                <a:latin typeface="Cambria" panose="02040503050406030204" pitchFamily="18" charset="0"/>
              </a:rPr>
              <a:t>april 2018 </a:t>
            </a:r>
          </a:p>
          <a:p>
            <a:pPr algn="r"/>
            <a:endParaRPr lang="nl-NL" sz="800" dirty="0">
              <a:latin typeface="Cambria" panose="02040503050406030204" pitchFamily="18" charset="0"/>
            </a:endParaRPr>
          </a:p>
        </p:txBody>
      </p:sp>
      <p:sp>
        <p:nvSpPr>
          <p:cNvPr id="12" name="Ovale toelichting 11"/>
          <p:cNvSpPr/>
          <p:nvPr/>
        </p:nvSpPr>
        <p:spPr>
          <a:xfrm>
            <a:off x="10001850" y="4429741"/>
            <a:ext cx="2123827" cy="1257942"/>
          </a:xfrm>
          <a:prstGeom prst="wedgeEllipseCallout">
            <a:avLst>
              <a:gd name="adj1" fmla="val -47590"/>
              <a:gd name="adj2" fmla="val 64269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 flipH="1">
            <a:off x="10412072" y="4706137"/>
            <a:ext cx="1452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Cambria" panose="02040503050406030204" pitchFamily="18" charset="0"/>
              </a:rPr>
              <a:t>Rol van de Griffie?</a:t>
            </a:r>
          </a:p>
        </p:txBody>
      </p:sp>
    </p:spTree>
    <p:extLst>
      <p:ext uri="{BB962C8B-B14F-4D97-AF65-F5344CB8AC3E}">
        <p14:creationId xmlns:p14="http://schemas.microsoft.com/office/powerpoint/2010/main" val="2934432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Escalator Temporarily Stairs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6008" y="19410"/>
            <a:ext cx="10557827" cy="6364137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10620187" y="2641507"/>
            <a:ext cx="1387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In beweging blijven als PS (lid)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11378893" y="1467401"/>
            <a:ext cx="813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800" dirty="0">
                <a:latin typeface="Cambria" panose="02040503050406030204" pitchFamily="18" charset="0"/>
              </a:rPr>
              <a:t>Henk Boshove</a:t>
            </a:r>
          </a:p>
          <a:p>
            <a:pPr algn="r"/>
            <a:r>
              <a:rPr lang="nl-NL" sz="800" dirty="0" err="1">
                <a:latin typeface="Cambria" panose="02040503050406030204" pitchFamily="18" charset="0"/>
              </a:rPr>
              <a:t>Statenlidnu</a:t>
            </a:r>
            <a:r>
              <a:rPr lang="nl-NL" sz="800" dirty="0">
                <a:latin typeface="Cambria" panose="02040503050406030204" pitchFamily="18" charset="0"/>
              </a:rPr>
              <a:t> </a:t>
            </a:r>
            <a:br>
              <a:rPr lang="nl-NL" sz="800" dirty="0">
                <a:latin typeface="Cambria" panose="02040503050406030204" pitchFamily="18" charset="0"/>
              </a:rPr>
            </a:br>
            <a:r>
              <a:rPr lang="nl-NL" sz="800" dirty="0">
                <a:latin typeface="Cambria" panose="02040503050406030204" pitchFamily="18" charset="0"/>
              </a:rPr>
              <a:t>april 2018 </a:t>
            </a:r>
          </a:p>
          <a:p>
            <a:pPr algn="r"/>
            <a:endParaRPr lang="nl-NL" sz="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56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latin typeface="Cambria" panose="02040503050406030204" pitchFamily="18" charset="0"/>
              </a:rPr>
              <a:t>Provinciale planning &amp; control (P&amp;C) documenten</a:t>
            </a:r>
            <a:br>
              <a:rPr lang="nl-NL" dirty="0">
                <a:latin typeface="Cambria" panose="02040503050406030204" pitchFamily="18" charset="0"/>
              </a:rPr>
            </a:br>
            <a:r>
              <a:rPr lang="nl-NL" dirty="0">
                <a:latin typeface="Cambria" panose="02040503050406030204" pitchFamily="18" charset="0"/>
              </a:rPr>
              <a:t>Waarom is het zo complex en zo veel?</a:t>
            </a:r>
            <a:br>
              <a:rPr lang="nl-NL" dirty="0">
                <a:latin typeface="Cambria" panose="02040503050406030204" pitchFamily="18" charset="0"/>
              </a:rPr>
            </a:br>
            <a:r>
              <a:rPr lang="nl-NL" dirty="0">
                <a:latin typeface="Cambria" panose="02040503050406030204" pitchFamily="18" charset="0"/>
              </a:rPr>
              <a:t>Waarom steken PS, GS, Organisatie er zoveel tijd in?</a:t>
            </a:r>
          </a:p>
        </p:txBody>
      </p:sp>
      <p:sp>
        <p:nvSpPr>
          <p:cNvPr id="9" name="Rechthoek 8"/>
          <p:cNvSpPr/>
          <p:nvPr/>
        </p:nvSpPr>
        <p:spPr>
          <a:xfrm>
            <a:off x="3967580" y="2190956"/>
            <a:ext cx="4118246" cy="30162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90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??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Tekstvak 6"/>
          <p:cNvSpPr txBox="1"/>
          <p:nvPr/>
        </p:nvSpPr>
        <p:spPr>
          <a:xfrm>
            <a:off x="11378893" y="1467401"/>
            <a:ext cx="813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800" dirty="0">
                <a:latin typeface="Cambria" panose="02040503050406030204" pitchFamily="18" charset="0"/>
              </a:rPr>
              <a:t>Henk Boshove</a:t>
            </a:r>
          </a:p>
          <a:p>
            <a:pPr algn="r"/>
            <a:r>
              <a:rPr lang="nl-NL" sz="800" dirty="0" err="1">
                <a:latin typeface="Cambria" panose="02040503050406030204" pitchFamily="18" charset="0"/>
              </a:rPr>
              <a:t>Statenlidnu</a:t>
            </a:r>
            <a:r>
              <a:rPr lang="nl-NL" sz="800" dirty="0">
                <a:latin typeface="Cambria" panose="02040503050406030204" pitchFamily="18" charset="0"/>
              </a:rPr>
              <a:t> </a:t>
            </a:r>
            <a:br>
              <a:rPr lang="nl-NL" sz="800" dirty="0">
                <a:latin typeface="Cambria" panose="02040503050406030204" pitchFamily="18" charset="0"/>
              </a:rPr>
            </a:br>
            <a:r>
              <a:rPr lang="nl-NL" sz="800" dirty="0">
                <a:latin typeface="Cambria" panose="02040503050406030204" pitchFamily="18" charset="0"/>
              </a:rPr>
              <a:t>april 2018 </a:t>
            </a:r>
          </a:p>
          <a:p>
            <a:pPr algn="r"/>
            <a:endParaRPr lang="nl-NL" sz="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804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Cambria" panose="02040503050406030204" pitchFamily="18" charset="0"/>
              </a:rPr>
              <a:t>Begin with the end in mind </a:t>
            </a: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680320" y="2162090"/>
            <a:ext cx="11511680" cy="4526258"/>
          </a:xfrm>
        </p:spPr>
        <p:txBody>
          <a:bodyPr>
            <a:normAutofit fontScale="92500" lnSpcReduction="10000"/>
          </a:bodyPr>
          <a:lstStyle/>
          <a:p>
            <a:pPr marL="538163" indent="-538163">
              <a:buFont typeface="Wingdings" panose="05000000000000000000" pitchFamily="2" charset="2"/>
              <a:buChar char="q"/>
            </a:pPr>
            <a:r>
              <a:rPr lang="nl-NL" sz="2000" b="1" dirty="0">
                <a:latin typeface="Cambria" panose="02040503050406030204" pitchFamily="18" charset="0"/>
              </a:rPr>
              <a:t>In Statenbesluiten moet de juiste basis liggen voor goede sturing, planning, control</a:t>
            </a:r>
            <a:br>
              <a:rPr lang="nl-NL" sz="2000" b="1" dirty="0">
                <a:latin typeface="Cambria" panose="02040503050406030204" pitchFamily="18" charset="0"/>
              </a:rPr>
            </a:br>
            <a:endParaRPr lang="nl-NL" sz="2000" b="1" dirty="0">
              <a:latin typeface="Cambria" panose="02040503050406030204" pitchFamily="18" charset="0"/>
            </a:endParaRPr>
          </a:p>
          <a:p>
            <a:pPr marL="538163" indent="-538163">
              <a:buFont typeface="Wingdings" panose="05000000000000000000" pitchFamily="2" charset="2"/>
              <a:buChar char="q"/>
            </a:pPr>
            <a:r>
              <a:rPr lang="nl-NL" sz="2000" b="1" dirty="0">
                <a:latin typeface="Cambria" panose="02040503050406030204" pitchFamily="18" charset="0"/>
              </a:rPr>
              <a:t>Check dat de basis uit Statenbesluiten op juiste wijze zijn vertaald in P&amp;C</a:t>
            </a:r>
            <a:br>
              <a:rPr lang="nl-NL" sz="2000" b="1" dirty="0">
                <a:latin typeface="Cambria" panose="02040503050406030204" pitchFamily="18" charset="0"/>
              </a:rPr>
            </a:br>
            <a:endParaRPr lang="nl-NL" sz="2000" b="1" dirty="0">
              <a:latin typeface="Cambria" panose="02040503050406030204" pitchFamily="18" charset="0"/>
            </a:endParaRPr>
          </a:p>
          <a:p>
            <a:pPr marL="538163" indent="-538163">
              <a:buFont typeface="Wingdings" panose="05000000000000000000" pitchFamily="2" charset="2"/>
              <a:buChar char="q"/>
            </a:pPr>
            <a:r>
              <a:rPr lang="nl-NL" sz="2000" b="1" dirty="0">
                <a:latin typeface="Cambria" panose="02040503050406030204" pitchFamily="18" charset="0"/>
              </a:rPr>
              <a:t>P&amp;C is hulpmiddel, géén doel op zich. Behandel &amp; bekijk P&amp;C documenten ook zo</a:t>
            </a:r>
            <a:br>
              <a:rPr lang="nl-NL" sz="2000" b="1" dirty="0">
                <a:latin typeface="Cambria" panose="02040503050406030204" pitchFamily="18" charset="0"/>
              </a:rPr>
            </a:br>
            <a:endParaRPr lang="nl-NL" sz="2000" b="1" dirty="0">
              <a:latin typeface="Cambria" panose="02040503050406030204" pitchFamily="18" charset="0"/>
            </a:endParaRPr>
          </a:p>
          <a:p>
            <a:pPr marL="538163" indent="-538163">
              <a:buFont typeface="Wingdings" panose="05000000000000000000" pitchFamily="2" charset="2"/>
              <a:buChar char="q"/>
            </a:pPr>
            <a:r>
              <a:rPr lang="nl-NL" sz="2000" b="1" dirty="0">
                <a:latin typeface="Cambria" panose="02040503050406030204" pitchFamily="18" charset="0"/>
              </a:rPr>
              <a:t>Zoek en ontdek de samenhang tussen onderdelen binnen P&amp;C documenten</a:t>
            </a:r>
            <a:br>
              <a:rPr lang="nl-NL" sz="2000" b="1" dirty="0">
                <a:latin typeface="Cambria" panose="02040503050406030204" pitchFamily="18" charset="0"/>
              </a:rPr>
            </a:br>
            <a:endParaRPr lang="nl-NL" sz="2000" b="1" dirty="0">
              <a:latin typeface="Cambria" panose="02040503050406030204" pitchFamily="18" charset="0"/>
            </a:endParaRPr>
          </a:p>
          <a:p>
            <a:pPr marL="538163" indent="-538163">
              <a:buFont typeface="Wingdings" panose="05000000000000000000" pitchFamily="2" charset="2"/>
              <a:buChar char="q"/>
            </a:pPr>
            <a:r>
              <a:rPr lang="nl-NL" sz="2000" b="1" dirty="0">
                <a:latin typeface="Cambria" panose="02040503050406030204" pitchFamily="18" charset="0"/>
              </a:rPr>
              <a:t>Lees nooit één document in de P&amp;C cyclus afzonderlijk (combineer binnen de P&amp;C cyclus)</a:t>
            </a:r>
            <a:br>
              <a:rPr lang="nl-NL" sz="2000" b="1" dirty="0">
                <a:latin typeface="Cambria" panose="02040503050406030204" pitchFamily="18" charset="0"/>
              </a:rPr>
            </a:br>
            <a:endParaRPr lang="nl-NL" sz="2000" b="1" dirty="0">
              <a:latin typeface="Cambria" panose="02040503050406030204" pitchFamily="18" charset="0"/>
            </a:endParaRPr>
          </a:p>
          <a:p>
            <a:pPr marL="538163" indent="-538163">
              <a:buFont typeface="Wingdings" panose="05000000000000000000" pitchFamily="2" charset="2"/>
              <a:buChar char="q"/>
            </a:pPr>
            <a:r>
              <a:rPr lang="nl-NL" sz="2000" b="1" dirty="0">
                <a:latin typeface="Cambria" panose="02040503050406030204" pitchFamily="18" charset="0"/>
              </a:rPr>
              <a:t>Laat je niet vangen in de vaste opzet P&amp;C cyclus en documenten (wees creatief er omheen)</a:t>
            </a:r>
            <a:br>
              <a:rPr lang="nl-NL" sz="2000" b="1" dirty="0">
                <a:latin typeface="Cambria" panose="02040503050406030204" pitchFamily="18" charset="0"/>
              </a:rPr>
            </a:br>
            <a:endParaRPr lang="nl-NL" sz="2000" b="1" dirty="0">
              <a:latin typeface="Cambria" panose="02040503050406030204" pitchFamily="18" charset="0"/>
            </a:endParaRPr>
          </a:p>
          <a:p>
            <a:pPr marL="538163" indent="-538163">
              <a:buFont typeface="Wingdings" panose="05000000000000000000" pitchFamily="2" charset="2"/>
              <a:buChar char="q"/>
            </a:pPr>
            <a:r>
              <a:rPr lang="nl-NL" sz="2000" b="1" dirty="0">
                <a:latin typeface="Cambria" panose="02040503050406030204" pitchFamily="18" charset="0"/>
              </a:rPr>
              <a:t>Laat je niet teveel afleiden door de waan van de dag of wat het College presenteert</a:t>
            </a:r>
            <a:br>
              <a:rPr lang="nl-NL" sz="2000" b="1" dirty="0">
                <a:latin typeface="Cambria" panose="02040503050406030204" pitchFamily="18" charset="0"/>
              </a:rPr>
            </a:br>
            <a:endParaRPr lang="nl-NL" sz="2000" b="1" dirty="0">
              <a:latin typeface="Cambria" panose="02040503050406030204" pitchFamily="18" charset="0"/>
            </a:endParaRPr>
          </a:p>
          <a:p>
            <a:pPr marL="538163" indent="-538163">
              <a:buFont typeface="Wingdings" panose="05000000000000000000" pitchFamily="2" charset="2"/>
              <a:buChar char="q"/>
            </a:pPr>
            <a:r>
              <a:rPr lang="nl-NL" sz="2000" b="1" dirty="0">
                <a:latin typeface="Cambria" panose="02040503050406030204" pitchFamily="18" charset="0"/>
              </a:rPr>
              <a:t>FOCUS op thema’s en onderwerpen. Blijf hieraan vasthouden dwars door P&amp;C cyclus &amp; jaren heen</a:t>
            </a:r>
          </a:p>
          <a:p>
            <a:endParaRPr lang="nl-NL" dirty="0">
              <a:latin typeface="Cambria" panose="02040503050406030204" pitchFamily="18" charset="0"/>
            </a:endParaRPr>
          </a:p>
          <a:p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11378893" y="1467401"/>
            <a:ext cx="813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800" dirty="0">
                <a:latin typeface="Cambria" panose="02040503050406030204" pitchFamily="18" charset="0"/>
              </a:rPr>
              <a:t>Henk Boshove</a:t>
            </a:r>
          </a:p>
          <a:p>
            <a:pPr algn="r"/>
            <a:r>
              <a:rPr lang="nl-NL" sz="800" dirty="0" err="1">
                <a:latin typeface="Cambria" panose="02040503050406030204" pitchFamily="18" charset="0"/>
              </a:rPr>
              <a:t>Statenlidnu</a:t>
            </a:r>
            <a:r>
              <a:rPr lang="nl-NL" sz="800" dirty="0">
                <a:latin typeface="Cambria" panose="02040503050406030204" pitchFamily="18" charset="0"/>
              </a:rPr>
              <a:t> </a:t>
            </a:r>
            <a:br>
              <a:rPr lang="nl-NL" sz="800" dirty="0">
                <a:latin typeface="Cambria" panose="02040503050406030204" pitchFamily="18" charset="0"/>
              </a:rPr>
            </a:br>
            <a:r>
              <a:rPr lang="nl-NL" sz="800" dirty="0">
                <a:latin typeface="Cambria" panose="02040503050406030204" pitchFamily="18" charset="0"/>
              </a:rPr>
              <a:t>april 2018 </a:t>
            </a:r>
          </a:p>
          <a:p>
            <a:pPr algn="r"/>
            <a:endParaRPr lang="nl-NL" sz="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448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002" y="2305649"/>
            <a:ext cx="3198603" cy="4264804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832721" y="9056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latin typeface="Cambria" panose="02040503050406030204" pitchFamily="18" charset="0"/>
              </a:rPr>
              <a:t>Kop niet in het zand steken.. Have </a:t>
            </a:r>
            <a:r>
              <a:rPr lang="nl-NL" dirty="0" err="1">
                <a:latin typeface="Cambria" panose="02040503050406030204" pitchFamily="18" charset="0"/>
              </a:rPr>
              <a:t>fun</a:t>
            </a:r>
            <a:r>
              <a:rPr lang="nl-NL" dirty="0">
                <a:latin typeface="Cambria" panose="02040503050406030204" pitchFamily="18" charset="0"/>
              </a:rPr>
              <a:t> met P&amp;C! </a:t>
            </a:r>
          </a:p>
        </p:txBody>
      </p:sp>
      <p:sp>
        <p:nvSpPr>
          <p:cNvPr id="8" name="Rechthoek 7"/>
          <p:cNvSpPr/>
          <p:nvPr/>
        </p:nvSpPr>
        <p:spPr>
          <a:xfrm>
            <a:off x="9386615" y="5825553"/>
            <a:ext cx="22802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dirty="0">
                <a:latin typeface="Cambria" panose="02040503050406030204" pitchFamily="18" charset="0"/>
              </a:rPr>
              <a:t>Henk Boshove</a:t>
            </a:r>
            <a:br>
              <a:rPr lang="nl-NL" sz="1600" dirty="0">
                <a:latin typeface="Cambria" panose="02040503050406030204" pitchFamily="18" charset="0"/>
              </a:rPr>
            </a:br>
            <a:r>
              <a:rPr lang="nl-NL" sz="1600" dirty="0">
                <a:latin typeface="Cambria" panose="02040503050406030204" pitchFamily="18" charset="0"/>
              </a:rPr>
              <a:t>06 51369916</a:t>
            </a:r>
            <a:br>
              <a:rPr lang="nl-NL" sz="1600" dirty="0">
                <a:latin typeface="Cambria" panose="02040503050406030204" pitchFamily="18" charset="0"/>
              </a:rPr>
            </a:br>
            <a:r>
              <a:rPr lang="nl-NL" sz="1600" dirty="0">
                <a:latin typeface="Cambria" panose="02040503050406030204" pitchFamily="18" charset="0"/>
              </a:rPr>
              <a:t>info@BusinessAct.nl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11378893" y="1467401"/>
            <a:ext cx="813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800" dirty="0">
                <a:latin typeface="Cambria" panose="02040503050406030204" pitchFamily="18" charset="0"/>
              </a:rPr>
              <a:t>Henk Boshove</a:t>
            </a:r>
          </a:p>
          <a:p>
            <a:pPr algn="r"/>
            <a:r>
              <a:rPr lang="nl-NL" sz="800" dirty="0" err="1">
                <a:latin typeface="Cambria" panose="02040503050406030204" pitchFamily="18" charset="0"/>
              </a:rPr>
              <a:t>Statenlidnu</a:t>
            </a:r>
            <a:r>
              <a:rPr lang="nl-NL" sz="800" dirty="0">
                <a:latin typeface="Cambria" panose="02040503050406030204" pitchFamily="18" charset="0"/>
              </a:rPr>
              <a:t> </a:t>
            </a:r>
            <a:br>
              <a:rPr lang="nl-NL" sz="800" dirty="0">
                <a:latin typeface="Cambria" panose="02040503050406030204" pitchFamily="18" charset="0"/>
              </a:rPr>
            </a:br>
            <a:r>
              <a:rPr lang="nl-NL" sz="800" dirty="0">
                <a:latin typeface="Cambria" panose="02040503050406030204" pitchFamily="18" charset="0"/>
              </a:rPr>
              <a:t>april 2018 </a:t>
            </a:r>
          </a:p>
          <a:p>
            <a:pPr algn="r"/>
            <a:endParaRPr lang="nl-NL" sz="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755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Cambria" panose="02040503050406030204" pitchFamily="18" charset="0"/>
              </a:rPr>
              <a:t>Begin with the end in mind (LAATSTE SHEET) </a:t>
            </a:r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680320" y="2162090"/>
            <a:ext cx="11203286" cy="4526258"/>
          </a:xfrm>
        </p:spPr>
        <p:txBody>
          <a:bodyPr>
            <a:normAutofit fontScale="92500" lnSpcReduction="20000"/>
          </a:bodyPr>
          <a:lstStyle/>
          <a:p>
            <a:pPr marL="538163" indent="-538163">
              <a:buFont typeface="Wingdings" panose="05000000000000000000" pitchFamily="2" charset="2"/>
              <a:buChar char="q"/>
            </a:pPr>
            <a:r>
              <a:rPr lang="nl-NL" sz="2000" b="1" dirty="0">
                <a:latin typeface="Cambria" panose="02040503050406030204" pitchFamily="18" charset="0"/>
              </a:rPr>
              <a:t>In Statenbesluiten moet de juiste basis liggen voor goede sturing, planning, control</a:t>
            </a:r>
            <a:br>
              <a:rPr lang="nl-NL" sz="2000" b="1" dirty="0">
                <a:latin typeface="Cambria" panose="02040503050406030204" pitchFamily="18" charset="0"/>
              </a:rPr>
            </a:br>
            <a:endParaRPr lang="nl-NL" sz="2000" b="1" dirty="0">
              <a:latin typeface="Cambria" panose="02040503050406030204" pitchFamily="18" charset="0"/>
            </a:endParaRPr>
          </a:p>
          <a:p>
            <a:pPr marL="538163" indent="-538163">
              <a:buFont typeface="Wingdings" panose="05000000000000000000" pitchFamily="2" charset="2"/>
              <a:buChar char="q"/>
            </a:pPr>
            <a:r>
              <a:rPr lang="nl-NL" sz="2000" b="1" dirty="0">
                <a:latin typeface="Cambria" panose="02040503050406030204" pitchFamily="18" charset="0"/>
              </a:rPr>
              <a:t>Check dat de basis uit Statenbesluiten op juiste wijze zijn vertaald in P&amp;C</a:t>
            </a:r>
            <a:br>
              <a:rPr lang="nl-NL" sz="2000" b="1" dirty="0">
                <a:latin typeface="Cambria" panose="02040503050406030204" pitchFamily="18" charset="0"/>
              </a:rPr>
            </a:br>
            <a:endParaRPr lang="nl-NL" sz="2000" b="1" dirty="0">
              <a:latin typeface="Cambria" panose="02040503050406030204" pitchFamily="18" charset="0"/>
            </a:endParaRPr>
          </a:p>
          <a:p>
            <a:pPr marL="538163" indent="-538163">
              <a:buFont typeface="Wingdings" panose="05000000000000000000" pitchFamily="2" charset="2"/>
              <a:buChar char="q"/>
            </a:pPr>
            <a:r>
              <a:rPr lang="nl-NL" sz="2000" b="1" dirty="0">
                <a:latin typeface="Cambria" panose="02040503050406030204" pitchFamily="18" charset="0"/>
              </a:rPr>
              <a:t>P&amp;C is hulpmiddel, géén doel op zich. Behandel &amp; bekijk P&amp;C documenten ook zo</a:t>
            </a:r>
            <a:br>
              <a:rPr lang="nl-NL" sz="2000" b="1" dirty="0">
                <a:latin typeface="Cambria" panose="02040503050406030204" pitchFamily="18" charset="0"/>
              </a:rPr>
            </a:br>
            <a:endParaRPr lang="nl-NL" sz="2000" b="1" dirty="0">
              <a:latin typeface="Cambria" panose="02040503050406030204" pitchFamily="18" charset="0"/>
            </a:endParaRPr>
          </a:p>
          <a:p>
            <a:pPr marL="538163" indent="-538163">
              <a:buFont typeface="Wingdings" panose="05000000000000000000" pitchFamily="2" charset="2"/>
              <a:buChar char="q"/>
            </a:pPr>
            <a:r>
              <a:rPr lang="nl-NL" sz="2000" b="1" dirty="0">
                <a:latin typeface="Cambria" panose="02040503050406030204" pitchFamily="18" charset="0"/>
              </a:rPr>
              <a:t>Zoek en ontdek de samenhang tussen onderdelen binnen P&amp;C documenten</a:t>
            </a:r>
          </a:p>
          <a:p>
            <a:pPr marL="538163" indent="-538163">
              <a:buFont typeface="Wingdings" panose="05000000000000000000" pitchFamily="2" charset="2"/>
              <a:buChar char="q"/>
            </a:pPr>
            <a:endParaRPr lang="nl-NL" sz="2000" b="1" dirty="0">
              <a:latin typeface="Cambria" panose="02040503050406030204" pitchFamily="18" charset="0"/>
            </a:endParaRPr>
          </a:p>
          <a:p>
            <a:pPr marL="538163" indent="-538163">
              <a:buFont typeface="Wingdings" panose="05000000000000000000" pitchFamily="2" charset="2"/>
              <a:buChar char="q"/>
            </a:pPr>
            <a:r>
              <a:rPr lang="nl-NL" sz="2000" b="1" dirty="0">
                <a:latin typeface="Cambria" panose="02040503050406030204" pitchFamily="18" charset="0"/>
              </a:rPr>
              <a:t>Lees nooit één document in de P&amp;C cyclus afzonderlijk (combineer binnen de P&amp;C cyclus)</a:t>
            </a:r>
            <a:br>
              <a:rPr lang="nl-NL" sz="2000" b="1" dirty="0">
                <a:latin typeface="Cambria" panose="02040503050406030204" pitchFamily="18" charset="0"/>
              </a:rPr>
            </a:br>
            <a:endParaRPr lang="nl-NL" sz="2000" b="1" dirty="0">
              <a:latin typeface="Cambria" panose="02040503050406030204" pitchFamily="18" charset="0"/>
            </a:endParaRPr>
          </a:p>
          <a:p>
            <a:pPr marL="538163" indent="-538163">
              <a:buFont typeface="Wingdings" panose="05000000000000000000" pitchFamily="2" charset="2"/>
              <a:buChar char="q"/>
            </a:pPr>
            <a:r>
              <a:rPr lang="nl-NL" sz="2000" b="1" dirty="0">
                <a:latin typeface="Cambria" panose="02040503050406030204" pitchFamily="18" charset="0"/>
              </a:rPr>
              <a:t>Laat je niet vangen in de vaste opzet P&amp;C cyclus en documenten (wees creatief er omheen)</a:t>
            </a:r>
            <a:br>
              <a:rPr lang="nl-NL" sz="2000" b="1" dirty="0">
                <a:latin typeface="Cambria" panose="02040503050406030204" pitchFamily="18" charset="0"/>
              </a:rPr>
            </a:br>
            <a:endParaRPr lang="nl-NL" sz="2000" b="1" dirty="0">
              <a:latin typeface="Cambria" panose="02040503050406030204" pitchFamily="18" charset="0"/>
            </a:endParaRPr>
          </a:p>
          <a:p>
            <a:pPr marL="538163" indent="-538163">
              <a:buFont typeface="Wingdings" panose="05000000000000000000" pitchFamily="2" charset="2"/>
              <a:buChar char="q"/>
            </a:pPr>
            <a:r>
              <a:rPr lang="nl-NL" sz="2000" b="1" dirty="0">
                <a:latin typeface="Cambria" panose="02040503050406030204" pitchFamily="18" charset="0"/>
              </a:rPr>
              <a:t>Laat je niet teveel afleiden door de waan van de dag of wat het College presenteert</a:t>
            </a:r>
            <a:br>
              <a:rPr lang="nl-NL" sz="2000" b="1" dirty="0">
                <a:latin typeface="Cambria" panose="02040503050406030204" pitchFamily="18" charset="0"/>
              </a:rPr>
            </a:br>
            <a:endParaRPr lang="nl-NL" sz="2000" b="1" dirty="0">
              <a:latin typeface="Cambria" panose="02040503050406030204" pitchFamily="18" charset="0"/>
            </a:endParaRPr>
          </a:p>
          <a:p>
            <a:pPr marL="538163" indent="-538163">
              <a:buFont typeface="Wingdings" panose="05000000000000000000" pitchFamily="2" charset="2"/>
              <a:buChar char="q"/>
            </a:pPr>
            <a:r>
              <a:rPr lang="nl-NL" sz="2000" b="1" dirty="0">
                <a:latin typeface="Cambria" panose="02040503050406030204" pitchFamily="18" charset="0"/>
              </a:rPr>
              <a:t>FOCUS op thema’s en onderwerpen en blijf hieraan vasthouden dwars door P&amp;C cyclus heen</a:t>
            </a:r>
          </a:p>
          <a:p>
            <a:endParaRPr lang="nl-NL" dirty="0">
              <a:latin typeface="Cambria" panose="02040503050406030204" pitchFamily="18" charset="0"/>
            </a:endParaRPr>
          </a:p>
          <a:p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11378893" y="1467401"/>
            <a:ext cx="813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800" dirty="0">
                <a:latin typeface="Cambria" panose="02040503050406030204" pitchFamily="18" charset="0"/>
              </a:rPr>
              <a:t>Henk Boshove</a:t>
            </a:r>
          </a:p>
          <a:p>
            <a:pPr algn="r"/>
            <a:r>
              <a:rPr lang="nl-NL" sz="800" dirty="0" err="1">
                <a:latin typeface="Cambria" panose="02040503050406030204" pitchFamily="18" charset="0"/>
              </a:rPr>
              <a:t>Statenlidnu</a:t>
            </a:r>
            <a:r>
              <a:rPr lang="nl-NL" sz="800" dirty="0">
                <a:latin typeface="Cambria" panose="02040503050406030204" pitchFamily="18" charset="0"/>
              </a:rPr>
              <a:t> </a:t>
            </a:r>
            <a:br>
              <a:rPr lang="nl-NL" sz="800" dirty="0">
                <a:latin typeface="Cambria" panose="02040503050406030204" pitchFamily="18" charset="0"/>
              </a:rPr>
            </a:br>
            <a:r>
              <a:rPr lang="nl-NL" sz="800" dirty="0">
                <a:latin typeface="Cambria" panose="02040503050406030204" pitchFamily="18" charset="0"/>
              </a:rPr>
              <a:t>april 2018 </a:t>
            </a:r>
          </a:p>
          <a:p>
            <a:pPr algn="r"/>
            <a:endParaRPr lang="nl-NL" sz="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004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staat er vandaag op de planning?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Tekstvak 4"/>
          <p:cNvSpPr txBox="1"/>
          <p:nvPr/>
        </p:nvSpPr>
        <p:spPr>
          <a:xfrm>
            <a:off x="11378893" y="1455899"/>
            <a:ext cx="813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800" dirty="0">
                <a:latin typeface="Cambria" panose="02040503050406030204" pitchFamily="18" charset="0"/>
              </a:rPr>
              <a:t>Henk Boshove</a:t>
            </a:r>
          </a:p>
          <a:p>
            <a:pPr algn="r"/>
            <a:r>
              <a:rPr lang="nl-NL" sz="800" dirty="0" err="1">
                <a:latin typeface="Cambria" panose="02040503050406030204" pitchFamily="18" charset="0"/>
              </a:rPr>
              <a:t>Statenlidnu</a:t>
            </a:r>
            <a:r>
              <a:rPr lang="nl-NL" sz="800" dirty="0">
                <a:latin typeface="Cambria" panose="02040503050406030204" pitchFamily="18" charset="0"/>
              </a:rPr>
              <a:t> </a:t>
            </a:r>
            <a:br>
              <a:rPr lang="nl-NL" sz="800" dirty="0">
                <a:latin typeface="Cambria" panose="02040503050406030204" pitchFamily="18" charset="0"/>
              </a:rPr>
            </a:br>
            <a:r>
              <a:rPr lang="nl-NL" sz="800" dirty="0">
                <a:latin typeface="Cambria" panose="02040503050406030204" pitchFamily="18" charset="0"/>
              </a:rPr>
              <a:t>april 2018 </a:t>
            </a:r>
          </a:p>
          <a:p>
            <a:pPr algn="r"/>
            <a:endParaRPr lang="nl-NL" sz="800" dirty="0">
              <a:latin typeface="Cambria" panose="02040503050406030204" pitchFamily="18" charset="0"/>
            </a:endParaRPr>
          </a:p>
        </p:txBody>
      </p:sp>
      <p:sp>
        <p:nvSpPr>
          <p:cNvPr id="10" name="Schuine rand 9"/>
          <p:cNvSpPr/>
          <p:nvPr/>
        </p:nvSpPr>
        <p:spPr>
          <a:xfrm>
            <a:off x="3871915" y="1759789"/>
            <a:ext cx="3941576" cy="2459318"/>
          </a:xfrm>
          <a:prstGeom prst="bevel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i="1" dirty="0">
                <a:solidFill>
                  <a:srgbClr val="0070C0"/>
                </a:solidFill>
                <a:latin typeface="Cambria" panose="02040503050406030204" pitchFamily="18" charset="0"/>
              </a:rPr>
              <a:t>BLOK 2</a:t>
            </a:r>
            <a:br>
              <a:rPr lang="nl-NL" sz="2400" b="1" i="1" dirty="0">
                <a:solidFill>
                  <a:srgbClr val="0070C0"/>
                </a:solidFill>
                <a:latin typeface="Cambria" panose="02040503050406030204" pitchFamily="18" charset="0"/>
              </a:rPr>
            </a:br>
            <a:endParaRPr lang="nl-NL" sz="2400" b="1" i="1" dirty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algn="ctr"/>
            <a:r>
              <a:rPr lang="nl-NL" sz="2000" b="1" i="1" dirty="0">
                <a:solidFill>
                  <a:srgbClr val="0070C0"/>
                </a:solidFill>
                <a:latin typeface="Cambria" panose="02040503050406030204" pitchFamily="18" charset="0"/>
              </a:rPr>
              <a:t>Reserves &amp; Voorzieningen? Programma erbij! </a:t>
            </a:r>
            <a:br>
              <a:rPr lang="nl-NL" sz="2000" b="1" i="1" dirty="0">
                <a:latin typeface="Cambria" panose="02040503050406030204" pitchFamily="18" charset="0"/>
              </a:rPr>
            </a:br>
            <a:endParaRPr lang="nl-NL" sz="2000" dirty="0">
              <a:latin typeface="Cambria" panose="02040503050406030204" pitchFamily="18" charset="0"/>
            </a:endParaRPr>
          </a:p>
        </p:txBody>
      </p:sp>
      <p:sp>
        <p:nvSpPr>
          <p:cNvPr id="7" name="Schuine rand 6"/>
          <p:cNvSpPr/>
          <p:nvPr/>
        </p:nvSpPr>
        <p:spPr>
          <a:xfrm>
            <a:off x="482430" y="4280711"/>
            <a:ext cx="3941576" cy="2459318"/>
          </a:xfrm>
          <a:prstGeom prst="bevel">
            <a:avLst/>
          </a:prstGeom>
          <a:solidFill>
            <a:srgbClr val="92D05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i="1" dirty="0">
                <a:solidFill>
                  <a:srgbClr val="0070C0"/>
                </a:solidFill>
                <a:latin typeface="Cambria" panose="02040503050406030204" pitchFamily="18" charset="0"/>
              </a:rPr>
              <a:t>BLOK 1</a:t>
            </a:r>
            <a:br>
              <a:rPr lang="nl-NL" sz="2400" b="1" i="1" dirty="0">
                <a:solidFill>
                  <a:srgbClr val="0070C0"/>
                </a:solidFill>
                <a:latin typeface="Cambria" panose="02040503050406030204" pitchFamily="18" charset="0"/>
              </a:rPr>
            </a:br>
            <a:endParaRPr lang="nl-NL" sz="2400" b="1" i="1" dirty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algn="ctr"/>
            <a:r>
              <a:rPr lang="nl-NL" sz="2000" b="1" i="1" dirty="0">
                <a:solidFill>
                  <a:srgbClr val="0070C0"/>
                </a:solidFill>
                <a:latin typeface="Cambria" panose="02040503050406030204" pitchFamily="18" charset="0"/>
              </a:rPr>
              <a:t>Samenhang binnen P&amp;C zien, begrijpen, benutten</a:t>
            </a:r>
            <a:br>
              <a:rPr lang="nl-NL" sz="2400" b="1" i="1" dirty="0">
                <a:latin typeface="Cambria" panose="02040503050406030204" pitchFamily="18" charset="0"/>
              </a:rPr>
            </a:br>
            <a:endParaRPr lang="nl-NL" dirty="0">
              <a:latin typeface="Cambria" panose="02040503050406030204" pitchFamily="18" charset="0"/>
            </a:endParaRPr>
          </a:p>
        </p:txBody>
      </p:sp>
      <p:sp>
        <p:nvSpPr>
          <p:cNvPr id="8" name="Schuine rand 7"/>
          <p:cNvSpPr/>
          <p:nvPr/>
        </p:nvSpPr>
        <p:spPr>
          <a:xfrm>
            <a:off x="7942030" y="3654726"/>
            <a:ext cx="3941576" cy="2459318"/>
          </a:xfrm>
          <a:prstGeom prst="bevel">
            <a:avLst/>
          </a:prstGeom>
          <a:solidFill>
            <a:srgbClr val="FFFF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i="1" dirty="0">
                <a:solidFill>
                  <a:srgbClr val="0070C0"/>
                </a:solidFill>
                <a:latin typeface="Cambria" panose="02040503050406030204" pitchFamily="18" charset="0"/>
              </a:rPr>
              <a:t>BLOK 3</a:t>
            </a:r>
          </a:p>
          <a:p>
            <a:pPr algn="ctr"/>
            <a:br>
              <a:rPr lang="nl-NL" sz="2400" b="1" i="1" dirty="0">
                <a:solidFill>
                  <a:srgbClr val="0070C0"/>
                </a:solidFill>
                <a:latin typeface="Cambria" panose="02040503050406030204" pitchFamily="18" charset="0"/>
              </a:rPr>
            </a:br>
            <a:r>
              <a:rPr lang="nl-NL" sz="2000" b="1" i="1" dirty="0">
                <a:solidFill>
                  <a:srgbClr val="0070C0"/>
                </a:solidFill>
                <a:latin typeface="Cambria" panose="02040503050406030204" pitchFamily="18" charset="0"/>
              </a:rPr>
              <a:t>Gebruik die Prachtige Paragrafen</a:t>
            </a:r>
            <a:br>
              <a:rPr lang="nl-NL" sz="2000" b="1" i="1" dirty="0">
                <a:latin typeface="Cambria" panose="02040503050406030204" pitchFamily="18" charset="0"/>
              </a:rPr>
            </a:br>
            <a:endParaRPr lang="nl-NL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862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Tekstvak 6"/>
          <p:cNvSpPr txBox="1"/>
          <p:nvPr/>
        </p:nvSpPr>
        <p:spPr>
          <a:xfrm>
            <a:off x="10898038" y="2610928"/>
            <a:ext cx="1086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Cambria" panose="02040503050406030204" pitchFamily="18" charset="0"/>
              </a:rPr>
              <a:t>Vooruit</a:t>
            </a:r>
          </a:p>
          <a:p>
            <a:r>
              <a:rPr lang="nl-NL" dirty="0">
                <a:latin typeface="Cambria" panose="02040503050406030204" pitchFamily="18" charset="0"/>
              </a:rPr>
              <a:t>Kijken &amp; plannen</a:t>
            </a:r>
          </a:p>
        </p:txBody>
      </p:sp>
      <p:pic>
        <p:nvPicPr>
          <p:cNvPr id="8" name="2017 orange meteor vooruitkijke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017"/>
            <a:ext cx="10633364" cy="6233996"/>
          </a:xfrm>
        </p:spPr>
      </p:pic>
      <p:sp>
        <p:nvSpPr>
          <p:cNvPr id="9" name="Tekstvak 8"/>
          <p:cNvSpPr txBox="1"/>
          <p:nvPr/>
        </p:nvSpPr>
        <p:spPr>
          <a:xfrm>
            <a:off x="11378893" y="1467401"/>
            <a:ext cx="813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800" dirty="0">
                <a:latin typeface="Cambria" panose="02040503050406030204" pitchFamily="18" charset="0"/>
              </a:rPr>
              <a:t>Henk Boshove</a:t>
            </a:r>
          </a:p>
          <a:p>
            <a:pPr algn="r"/>
            <a:r>
              <a:rPr lang="nl-NL" sz="800" dirty="0" err="1">
                <a:latin typeface="Cambria" panose="02040503050406030204" pitchFamily="18" charset="0"/>
              </a:rPr>
              <a:t>Statenlidnu</a:t>
            </a:r>
            <a:r>
              <a:rPr lang="nl-NL" sz="800" dirty="0">
                <a:latin typeface="Cambria" panose="02040503050406030204" pitchFamily="18" charset="0"/>
              </a:rPr>
              <a:t> </a:t>
            </a:r>
            <a:br>
              <a:rPr lang="nl-NL" sz="800" dirty="0">
                <a:latin typeface="Cambria" panose="02040503050406030204" pitchFamily="18" charset="0"/>
              </a:rPr>
            </a:br>
            <a:r>
              <a:rPr lang="nl-NL" sz="800" dirty="0">
                <a:latin typeface="Cambria" panose="02040503050406030204" pitchFamily="18" charset="0"/>
              </a:rPr>
              <a:t>april 2018 </a:t>
            </a:r>
          </a:p>
          <a:p>
            <a:pPr algn="r"/>
            <a:endParaRPr lang="nl-NL" sz="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99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mbria" panose="02040503050406030204" pitchFamily="18" charset="0"/>
              </a:rPr>
              <a:t>Samenhang binnen P &amp; C (1)</a:t>
            </a:r>
          </a:p>
        </p:txBody>
      </p:sp>
      <p:graphicFrame>
        <p:nvGraphicFramePr>
          <p:cNvPr id="6" name="Tijdelijke aanduiding voor inhoud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6475524"/>
              </p:ext>
            </p:extLst>
          </p:nvPr>
        </p:nvGraphicFramePr>
        <p:xfrm>
          <a:off x="-402968" y="2898058"/>
          <a:ext cx="11080800" cy="3613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sp>
        <p:nvSpPr>
          <p:cNvPr id="8" name="Ovaal 7"/>
          <p:cNvSpPr/>
          <p:nvPr/>
        </p:nvSpPr>
        <p:spPr>
          <a:xfrm>
            <a:off x="9142769" y="2215078"/>
            <a:ext cx="3011129" cy="1887793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 flipH="1">
            <a:off x="9236789" y="2404922"/>
            <a:ext cx="2823090" cy="1508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rgbClr val="0070C0"/>
                </a:solidFill>
                <a:latin typeface="Cambria" panose="02040503050406030204" pitchFamily="18" charset="0"/>
              </a:rPr>
              <a:t>TIP:</a:t>
            </a:r>
            <a:r>
              <a:rPr lang="nl-NL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br>
              <a:rPr lang="nl-NL" dirty="0">
                <a:solidFill>
                  <a:srgbClr val="0070C0"/>
                </a:solidFill>
                <a:latin typeface="Cambria" panose="02040503050406030204" pitchFamily="18" charset="0"/>
              </a:rPr>
            </a:br>
            <a:r>
              <a:rPr lang="nl-NL" dirty="0">
                <a:solidFill>
                  <a:srgbClr val="0070C0"/>
                </a:solidFill>
                <a:latin typeface="Cambria" panose="02040503050406030204" pitchFamily="18" charset="0"/>
              </a:rPr>
              <a:t>Bekijk nooit één stuk apart. Zoek altijd logische samenhang EN een breed (tijd) perspectief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353965" y="6363931"/>
            <a:ext cx="363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Samenhang is extreem belangrijk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11378893" y="1467401"/>
            <a:ext cx="813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800" dirty="0">
                <a:latin typeface="Cambria" panose="02040503050406030204" pitchFamily="18" charset="0"/>
              </a:rPr>
              <a:t>Henk Boshove</a:t>
            </a:r>
          </a:p>
          <a:p>
            <a:pPr algn="r"/>
            <a:r>
              <a:rPr lang="nl-NL" sz="800" dirty="0" err="1">
                <a:latin typeface="Cambria" panose="02040503050406030204" pitchFamily="18" charset="0"/>
              </a:rPr>
              <a:t>Statenlidnu</a:t>
            </a:r>
            <a:r>
              <a:rPr lang="nl-NL" sz="800" dirty="0">
                <a:latin typeface="Cambria" panose="02040503050406030204" pitchFamily="18" charset="0"/>
              </a:rPr>
              <a:t> </a:t>
            </a:r>
            <a:br>
              <a:rPr lang="nl-NL" sz="800" dirty="0">
                <a:latin typeface="Cambria" panose="02040503050406030204" pitchFamily="18" charset="0"/>
              </a:rPr>
            </a:br>
            <a:r>
              <a:rPr lang="nl-NL" sz="800" dirty="0">
                <a:latin typeface="Cambria" panose="02040503050406030204" pitchFamily="18" charset="0"/>
              </a:rPr>
              <a:t>april 2018 </a:t>
            </a:r>
          </a:p>
          <a:p>
            <a:pPr algn="r"/>
            <a:endParaRPr lang="nl-NL" sz="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99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sp>
        <p:nvSpPr>
          <p:cNvPr id="10" name="Tekstvak 9"/>
          <p:cNvSpPr txBox="1"/>
          <p:nvPr/>
        </p:nvSpPr>
        <p:spPr>
          <a:xfrm>
            <a:off x="11378893" y="1467401"/>
            <a:ext cx="813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800" dirty="0">
                <a:latin typeface="Cambria" panose="02040503050406030204" pitchFamily="18" charset="0"/>
              </a:rPr>
              <a:t>Henk Boshove</a:t>
            </a:r>
          </a:p>
          <a:p>
            <a:pPr algn="r"/>
            <a:r>
              <a:rPr lang="nl-NL" sz="800" dirty="0" err="1">
                <a:latin typeface="Cambria" panose="02040503050406030204" pitchFamily="18" charset="0"/>
              </a:rPr>
              <a:t>Statenlidnu</a:t>
            </a:r>
            <a:r>
              <a:rPr lang="nl-NL" sz="800" dirty="0">
                <a:latin typeface="Cambria" panose="02040503050406030204" pitchFamily="18" charset="0"/>
              </a:rPr>
              <a:t> </a:t>
            </a:r>
            <a:br>
              <a:rPr lang="nl-NL" sz="800" dirty="0">
                <a:latin typeface="Cambria" panose="02040503050406030204" pitchFamily="18" charset="0"/>
              </a:rPr>
            </a:br>
            <a:r>
              <a:rPr lang="nl-NL" sz="800" dirty="0">
                <a:latin typeface="Cambria" panose="02040503050406030204" pitchFamily="18" charset="0"/>
              </a:rPr>
              <a:t>april 2018 </a:t>
            </a:r>
          </a:p>
          <a:p>
            <a:pPr algn="r"/>
            <a:endParaRPr lang="nl-NL" sz="800" dirty="0">
              <a:latin typeface="Cambria" panose="02040503050406030204" pitchFamily="18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647" y="169106"/>
            <a:ext cx="4703042" cy="6686019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92" y="2747108"/>
            <a:ext cx="7504543" cy="2194019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" y="4684578"/>
            <a:ext cx="7475522" cy="1210244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875" y="5696912"/>
            <a:ext cx="7475522" cy="1153272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2" y="1342104"/>
            <a:ext cx="7487755" cy="1865720"/>
          </a:xfrm>
          <a:prstGeom prst="rect">
            <a:avLst/>
          </a:prstGeom>
        </p:spPr>
      </p:pic>
      <p:sp>
        <p:nvSpPr>
          <p:cNvPr id="21" name="PIJL-OMLAAG 20"/>
          <p:cNvSpPr/>
          <p:nvPr/>
        </p:nvSpPr>
        <p:spPr>
          <a:xfrm>
            <a:off x="1216742" y="2184550"/>
            <a:ext cx="45719" cy="45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PIJL-OMLAAG 21"/>
          <p:cNvSpPr/>
          <p:nvPr/>
        </p:nvSpPr>
        <p:spPr>
          <a:xfrm>
            <a:off x="1102963" y="603967"/>
            <a:ext cx="653931" cy="700187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PIJL-OMLAAG 24"/>
          <p:cNvSpPr/>
          <p:nvPr/>
        </p:nvSpPr>
        <p:spPr>
          <a:xfrm>
            <a:off x="3509161" y="603966"/>
            <a:ext cx="653931" cy="700187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PIJL-OMLAAG 26"/>
          <p:cNvSpPr/>
          <p:nvPr/>
        </p:nvSpPr>
        <p:spPr>
          <a:xfrm>
            <a:off x="5744956" y="631227"/>
            <a:ext cx="653931" cy="700187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Min 28"/>
          <p:cNvSpPr/>
          <p:nvPr/>
        </p:nvSpPr>
        <p:spPr>
          <a:xfrm>
            <a:off x="-690122" y="140502"/>
            <a:ext cx="8723656" cy="1227725"/>
          </a:xfrm>
          <a:prstGeom prst="mathMinus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Jaarrekening 2017 </a:t>
            </a:r>
            <a:r>
              <a:rPr lang="nl-NL" dirty="0" err="1"/>
              <a:t>Prv</a:t>
            </a:r>
            <a:r>
              <a:rPr lang="nl-NL" dirty="0"/>
              <a:t> Drenthe        </a:t>
            </a:r>
          </a:p>
        </p:txBody>
      </p:sp>
      <p:sp>
        <p:nvSpPr>
          <p:cNvPr id="30" name="PIJL-LINKS 29"/>
          <p:cNvSpPr/>
          <p:nvPr/>
        </p:nvSpPr>
        <p:spPr>
          <a:xfrm>
            <a:off x="10213675" y="12211"/>
            <a:ext cx="1777041" cy="696303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dirty="0"/>
              <a:t>2</a:t>
            </a:r>
            <a:r>
              <a:rPr lang="nl-NL" sz="1000" baseline="30000" dirty="0"/>
              <a:t>e</a:t>
            </a:r>
            <a:r>
              <a:rPr lang="nl-NL" sz="1000" dirty="0"/>
              <a:t> voortgangsrapportage 2017 Drenthe</a:t>
            </a:r>
          </a:p>
        </p:txBody>
      </p:sp>
      <p:sp>
        <p:nvSpPr>
          <p:cNvPr id="2" name="Rechthoek 1"/>
          <p:cNvSpPr/>
          <p:nvPr/>
        </p:nvSpPr>
        <p:spPr>
          <a:xfrm>
            <a:off x="671898" y="-34967"/>
            <a:ext cx="5806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dirty="0">
                <a:latin typeface="Cambria" panose="02040503050406030204" pitchFamily="18" charset="0"/>
              </a:rPr>
              <a:t>Samenhang binnen P &amp; C (2)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4069209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sp>
        <p:nvSpPr>
          <p:cNvPr id="10" name="Tekstvak 9"/>
          <p:cNvSpPr txBox="1"/>
          <p:nvPr/>
        </p:nvSpPr>
        <p:spPr>
          <a:xfrm>
            <a:off x="11378893" y="1467401"/>
            <a:ext cx="813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800" dirty="0">
                <a:latin typeface="Cambria" panose="02040503050406030204" pitchFamily="18" charset="0"/>
              </a:rPr>
              <a:t>Henk Boshove</a:t>
            </a:r>
          </a:p>
          <a:p>
            <a:pPr algn="r"/>
            <a:r>
              <a:rPr lang="nl-NL" sz="800" dirty="0" err="1">
                <a:latin typeface="Cambria" panose="02040503050406030204" pitchFamily="18" charset="0"/>
              </a:rPr>
              <a:t>Statenlidnu</a:t>
            </a:r>
            <a:r>
              <a:rPr lang="nl-NL" sz="800" dirty="0">
                <a:latin typeface="Cambria" panose="02040503050406030204" pitchFamily="18" charset="0"/>
              </a:rPr>
              <a:t> </a:t>
            </a:r>
            <a:br>
              <a:rPr lang="nl-NL" sz="800" dirty="0">
                <a:latin typeface="Cambria" panose="02040503050406030204" pitchFamily="18" charset="0"/>
              </a:rPr>
            </a:br>
            <a:r>
              <a:rPr lang="nl-NL" sz="800" dirty="0">
                <a:latin typeface="Cambria" panose="02040503050406030204" pitchFamily="18" charset="0"/>
              </a:rPr>
              <a:t>april 2018 </a:t>
            </a:r>
          </a:p>
          <a:p>
            <a:pPr algn="r"/>
            <a:endParaRPr lang="nl-NL" sz="800" dirty="0">
              <a:latin typeface="Cambria" panose="02040503050406030204" pitchFamily="18" charset="0"/>
            </a:endParaRPr>
          </a:p>
        </p:txBody>
      </p:sp>
      <p:sp>
        <p:nvSpPr>
          <p:cNvPr id="21" name="PIJL-OMLAAG 20"/>
          <p:cNvSpPr/>
          <p:nvPr/>
        </p:nvSpPr>
        <p:spPr>
          <a:xfrm>
            <a:off x="1216742" y="2184550"/>
            <a:ext cx="45719" cy="45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503625" y="1966823"/>
            <a:ext cx="1144108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dirty="0"/>
              <a:t>Als je met de zoekfunctie Control F door een PDF document gaat, kun je makkelijk zoeken naar (combinaties van) woorden </a:t>
            </a:r>
          </a:p>
          <a:p>
            <a:endParaRPr lang="nl-NL" sz="1500" dirty="0"/>
          </a:p>
          <a:p>
            <a:r>
              <a:rPr lang="nl-NL" sz="1500" dirty="0"/>
              <a:t>Bijvoorbeeld in de begroting / voortgangsrapportages / jaarverslaggeving naar SNN. Op die manier zie je in welke beleidsdocumenten, programma’s, reserves/voorzieningen, paragrafen en andere onderdelen hierover geschreven wordt. </a:t>
            </a:r>
          </a:p>
          <a:p>
            <a:endParaRPr lang="nl-NL" sz="1500" dirty="0"/>
          </a:p>
          <a:p>
            <a:r>
              <a:rPr lang="nl-NL" sz="1500" dirty="0"/>
              <a:t>Doe je dat bij Drenthe dan zie je </a:t>
            </a:r>
            <a:r>
              <a:rPr lang="nl-NL" sz="1500" dirty="0" err="1"/>
              <a:t>oa</a:t>
            </a:r>
            <a:r>
              <a:rPr lang="nl-NL" sz="1500" dirty="0"/>
              <a:t> risico van ca € 0,5 </a:t>
            </a:r>
            <a:r>
              <a:rPr lang="nl-NL" sz="1500" dirty="0" err="1"/>
              <a:t>mln</a:t>
            </a:r>
            <a:r>
              <a:rPr lang="nl-NL" sz="1500" dirty="0"/>
              <a:t> </a:t>
            </a:r>
            <a:br>
              <a:rPr lang="nl-NL" sz="1500" dirty="0"/>
            </a:br>
            <a:r>
              <a:rPr lang="nl-NL" sz="1500" dirty="0"/>
              <a:t>in paragraaf verbonden partijen inzake SNN. Onduidelijk is </a:t>
            </a:r>
            <a:br>
              <a:rPr lang="nl-NL" sz="1500" dirty="0"/>
            </a:br>
            <a:r>
              <a:rPr lang="nl-NL" sz="1500" dirty="0"/>
              <a:t>waar dit risico terecht komt ALS het zich voordoet.</a:t>
            </a:r>
            <a:br>
              <a:rPr lang="nl-NL" sz="1500" dirty="0"/>
            </a:br>
            <a:r>
              <a:rPr lang="nl-NL" sz="1500" dirty="0"/>
              <a:t>Ten last van wel programma of welke reserve? </a:t>
            </a:r>
          </a:p>
          <a:p>
            <a:br>
              <a:rPr lang="nl-NL" sz="1500" dirty="0"/>
            </a:br>
            <a:r>
              <a:rPr lang="nl-NL" sz="1500" dirty="0"/>
              <a:t>Aangenomen mag worden dat risico desnoods in het </a:t>
            </a:r>
            <a:br>
              <a:rPr lang="nl-NL" sz="1500" dirty="0"/>
            </a:br>
            <a:r>
              <a:rPr lang="nl-NL" sz="1500" dirty="0"/>
              <a:t>weerstandsvermogen is afgedekt. Het zit echter niet bij </a:t>
            </a:r>
            <a:br>
              <a:rPr lang="nl-NL" sz="1500" dirty="0"/>
            </a:br>
            <a:r>
              <a:rPr lang="nl-NL" sz="1500" dirty="0"/>
              <a:t>de in de paragraaf weerstandsvermogen opgenomen</a:t>
            </a:r>
            <a:br>
              <a:rPr lang="nl-NL" sz="1500" dirty="0"/>
            </a:br>
            <a:r>
              <a:rPr lang="nl-NL" sz="1500" dirty="0"/>
              <a:t>top 10 aan risico’s. Je zou dat de integrale lijst met </a:t>
            </a:r>
            <a:br>
              <a:rPr lang="nl-NL" sz="1500" dirty="0"/>
            </a:br>
            <a:r>
              <a:rPr lang="nl-NL" sz="1500" dirty="0"/>
              <a:t>risico’s kunnen opvragen. Of vragen of dit risico onderdeel </a:t>
            </a:r>
            <a:br>
              <a:rPr lang="nl-NL" sz="1500" dirty="0"/>
            </a:br>
            <a:r>
              <a:rPr lang="nl-NL" sz="1500" dirty="0"/>
              <a:t>uitmaakt van de 46 geïdentificeerde risico’s waarover </a:t>
            </a:r>
            <a:br>
              <a:rPr lang="nl-NL" sz="1500" dirty="0"/>
            </a:br>
            <a:r>
              <a:rPr lang="nl-NL" sz="1500" dirty="0"/>
              <a:t>gesproken wordt in paragraaf weerstandsvermogen</a:t>
            </a:r>
          </a:p>
          <a:p>
            <a:endParaRPr lang="nl-NL" sz="1500" dirty="0"/>
          </a:p>
          <a:p>
            <a:r>
              <a:rPr lang="nl-NL" sz="1500" dirty="0"/>
              <a:t>Vraag is ook wat de reden is dat SNN dit eventuele tekort</a:t>
            </a:r>
            <a:br>
              <a:rPr lang="nl-NL" sz="1500" dirty="0"/>
            </a:br>
            <a:r>
              <a:rPr lang="nl-NL" sz="1500" dirty="0"/>
              <a:t>niet dekt uit het eigen vermogen. Dit kan vast eenvoudig </a:t>
            </a:r>
            <a:br>
              <a:rPr lang="nl-NL" sz="1500" dirty="0"/>
            </a:br>
            <a:r>
              <a:rPr lang="nl-NL" sz="1500" dirty="0"/>
              <a:t>worden toegelicht.</a:t>
            </a:r>
          </a:p>
          <a:p>
            <a:endParaRPr lang="nl-NL" sz="1500" dirty="0"/>
          </a:p>
          <a:p>
            <a:endParaRPr lang="nl-NL" sz="1500" dirty="0"/>
          </a:p>
          <a:p>
            <a:endParaRPr lang="nl-NL" sz="1500" dirty="0"/>
          </a:p>
          <a:p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982" y="2949425"/>
            <a:ext cx="6341306" cy="3840013"/>
          </a:xfrm>
          <a:prstGeom prst="rect">
            <a:avLst/>
          </a:prstGeom>
        </p:spPr>
      </p:pic>
      <p:sp>
        <p:nvSpPr>
          <p:cNvPr id="23" name="Titel 1"/>
          <p:cNvSpPr txBox="1">
            <a:spLocks/>
          </p:cNvSpPr>
          <p:nvPr/>
        </p:nvSpPr>
        <p:spPr>
          <a:xfrm>
            <a:off x="503625" y="753227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latin typeface="Cambria" panose="02040503050406030204" pitchFamily="18" charset="0"/>
              </a:rPr>
              <a:t>Samenhang binnen P &amp; C (3)</a:t>
            </a:r>
          </a:p>
          <a:p>
            <a:r>
              <a:rPr lang="nl-NL" dirty="0">
                <a:latin typeface="Cambria" panose="02040503050406030204" pitchFamily="18" charset="0"/>
              </a:rPr>
              <a:t>Control F + FOCUS</a:t>
            </a:r>
          </a:p>
        </p:txBody>
      </p:sp>
    </p:spTree>
    <p:extLst>
      <p:ext uri="{BB962C8B-B14F-4D97-AF65-F5344CB8AC3E}">
        <p14:creationId xmlns:p14="http://schemas.microsoft.com/office/powerpoint/2010/main" val="3508289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sp>
        <p:nvSpPr>
          <p:cNvPr id="10" name="Tekstvak 9"/>
          <p:cNvSpPr txBox="1"/>
          <p:nvPr/>
        </p:nvSpPr>
        <p:spPr>
          <a:xfrm>
            <a:off x="11378893" y="1467401"/>
            <a:ext cx="813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800" dirty="0">
                <a:latin typeface="Cambria" panose="02040503050406030204" pitchFamily="18" charset="0"/>
              </a:rPr>
              <a:t>Henk Boshove</a:t>
            </a:r>
          </a:p>
          <a:p>
            <a:pPr algn="r"/>
            <a:r>
              <a:rPr lang="nl-NL" sz="800" dirty="0" err="1">
                <a:latin typeface="Cambria" panose="02040503050406030204" pitchFamily="18" charset="0"/>
              </a:rPr>
              <a:t>Statenlidnu</a:t>
            </a:r>
            <a:r>
              <a:rPr lang="nl-NL" sz="800" dirty="0">
                <a:latin typeface="Cambria" panose="02040503050406030204" pitchFamily="18" charset="0"/>
              </a:rPr>
              <a:t> </a:t>
            </a:r>
            <a:br>
              <a:rPr lang="nl-NL" sz="800" dirty="0">
                <a:latin typeface="Cambria" panose="02040503050406030204" pitchFamily="18" charset="0"/>
              </a:rPr>
            </a:br>
            <a:r>
              <a:rPr lang="nl-NL" sz="800" dirty="0">
                <a:latin typeface="Cambria" panose="02040503050406030204" pitchFamily="18" charset="0"/>
              </a:rPr>
              <a:t>april 2018 </a:t>
            </a:r>
          </a:p>
          <a:p>
            <a:pPr algn="r"/>
            <a:endParaRPr lang="nl-NL" sz="800" dirty="0">
              <a:latin typeface="Cambria" panose="02040503050406030204" pitchFamily="18" charset="0"/>
            </a:endParaRPr>
          </a:p>
        </p:txBody>
      </p:sp>
      <p:sp>
        <p:nvSpPr>
          <p:cNvPr id="21" name="PIJL-OMLAAG 20"/>
          <p:cNvSpPr/>
          <p:nvPr/>
        </p:nvSpPr>
        <p:spPr>
          <a:xfrm>
            <a:off x="1216742" y="2184550"/>
            <a:ext cx="45719" cy="45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488831" y="1978325"/>
            <a:ext cx="11441084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500" dirty="0"/>
          </a:p>
          <a:p>
            <a:r>
              <a:rPr lang="nl-NL" sz="1500" dirty="0"/>
              <a:t>Ook zie je dat er zowel in de begroting 2017 als 2018 staat dat gestreefd wordt naar “Betere benutting SNN instrumenten Drents bedrijfsleven”. Zie hieronder de score in 2017:</a:t>
            </a:r>
          </a:p>
          <a:p>
            <a:endParaRPr lang="nl-NL" sz="1500" dirty="0"/>
          </a:p>
          <a:p>
            <a:endParaRPr lang="nl-NL" sz="1500" dirty="0"/>
          </a:p>
          <a:p>
            <a:endParaRPr lang="nl-NL" sz="1500" dirty="0"/>
          </a:p>
          <a:p>
            <a:endParaRPr lang="nl-NL" sz="1500" dirty="0"/>
          </a:p>
          <a:p>
            <a:endParaRPr lang="nl-NL" sz="1500" dirty="0"/>
          </a:p>
          <a:p>
            <a:r>
              <a:rPr lang="nl-NL" sz="1500" dirty="0"/>
              <a:t>Uit de voortgangsrapportages en jaarverslaggeving 2017 blijkt dat te </a:t>
            </a:r>
            <a:r>
              <a:rPr lang="nl-NL" sz="1500" dirty="0" err="1"/>
              <a:t>weing</a:t>
            </a:r>
            <a:r>
              <a:rPr lang="nl-NL" sz="1500" dirty="0"/>
              <a:t> resultaat is geboekt. Tekst in begroting 2018 is identiek aan 2017. Daar kun je dan OF bij de jaarrekening 2017 vragen over stellen OF bij 1</a:t>
            </a:r>
            <a:r>
              <a:rPr lang="nl-NL" sz="1500" baseline="30000" dirty="0"/>
              <a:t>e</a:t>
            </a:r>
            <a:r>
              <a:rPr lang="nl-NL" sz="1500" dirty="0"/>
              <a:t> voortgangsrapportage 2018. Je had er wellicht ook al vragen over kunnen stellen bij behandeling begroting 2018 (</a:t>
            </a:r>
            <a:r>
              <a:rPr lang="nl-NL" sz="1500" dirty="0" err="1"/>
              <a:t>obv</a:t>
            </a:r>
            <a:r>
              <a:rPr lang="nl-NL" sz="1500" dirty="0"/>
              <a:t> begroting 2017 en </a:t>
            </a:r>
            <a:r>
              <a:rPr lang="nl-NL" sz="1500" dirty="0" err="1"/>
              <a:t>voortgangsrapportges</a:t>
            </a:r>
            <a:r>
              <a:rPr lang="nl-NL" sz="1500" dirty="0"/>
              <a:t> 2017). </a:t>
            </a:r>
          </a:p>
          <a:p>
            <a:endParaRPr lang="nl-NL" sz="1500" dirty="0"/>
          </a:p>
          <a:p>
            <a:r>
              <a:rPr lang="nl-NL" sz="1500" dirty="0"/>
              <a:t>In de jaarrekening staat ook dat flink deel budget “Vierkant voor</a:t>
            </a:r>
            <a:br>
              <a:rPr lang="nl-NL" sz="1500" dirty="0"/>
            </a:br>
            <a:r>
              <a:rPr lang="nl-NL" sz="1500" dirty="0"/>
              <a:t>werk” niet kon worden beschikt in 2017. Voorstel doorschuiven </a:t>
            </a:r>
            <a:br>
              <a:rPr lang="nl-NL" sz="1500" dirty="0"/>
            </a:br>
            <a:r>
              <a:rPr lang="nl-NL" sz="1500" dirty="0"/>
              <a:t>naar 2018. Wat nu als je deze twee stukken tekst combineert? </a:t>
            </a:r>
            <a:br>
              <a:rPr lang="nl-NL" sz="1500" dirty="0"/>
            </a:br>
            <a:r>
              <a:rPr lang="nl-NL" sz="1500" dirty="0"/>
              <a:t>Zit hier samenhang in of staat dit lost van elkaar? Zijn extra</a:t>
            </a:r>
            <a:br>
              <a:rPr lang="nl-NL" sz="1500" dirty="0"/>
            </a:br>
            <a:r>
              <a:rPr lang="nl-NL" sz="1500" dirty="0"/>
              <a:t>maatregelen SNN en/of College nodig? Welke? Hoe monitoren?</a:t>
            </a:r>
            <a:br>
              <a:rPr lang="nl-NL" sz="1500" dirty="0"/>
            </a:br>
            <a:endParaRPr lang="nl-NL" sz="1500" dirty="0"/>
          </a:p>
          <a:p>
            <a:r>
              <a:rPr lang="nl-NL" sz="1500" dirty="0"/>
              <a:t>Door informatie te combineren stel je makkelijker politiek relevante vragen. Focussen op enkele onderwerpen gedurende meerdere jaren levert daarbij grote voordelen op (verdelen binnen fractie). Zeker als GS/Organisatie daarop gaan anticiperen </a:t>
            </a:r>
            <a:r>
              <a:rPr lang="nl-NL" sz="1500" dirty="0">
                <a:sym typeface="Wingdings" panose="05000000000000000000" pitchFamily="2" charset="2"/>
              </a:rPr>
              <a:t> </a:t>
            </a:r>
            <a:endParaRPr lang="nl-NL" sz="1500" dirty="0"/>
          </a:p>
          <a:p>
            <a:endParaRPr lang="nl-NL" sz="1500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045" y="2581320"/>
            <a:ext cx="4727275" cy="118708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854" y="4655743"/>
            <a:ext cx="5315759" cy="1396174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503625" y="753227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latin typeface="Cambria" panose="02040503050406030204" pitchFamily="18" charset="0"/>
              </a:rPr>
              <a:t>Samenhang binnen P &amp; C (4)</a:t>
            </a:r>
          </a:p>
          <a:p>
            <a:r>
              <a:rPr lang="nl-NL" dirty="0">
                <a:latin typeface="Cambria" panose="02040503050406030204" pitchFamily="18" charset="0"/>
              </a:rPr>
              <a:t>Control F + FOCUS</a:t>
            </a:r>
          </a:p>
        </p:txBody>
      </p:sp>
    </p:spTree>
    <p:extLst>
      <p:ext uri="{BB962C8B-B14F-4D97-AF65-F5344CB8AC3E}">
        <p14:creationId xmlns:p14="http://schemas.microsoft.com/office/powerpoint/2010/main" val="2560470330"/>
      </p:ext>
    </p:extLst>
  </p:cSld>
  <p:clrMapOvr>
    <a:masterClrMapping/>
  </p:clrMapOvr>
</p:sld>
</file>

<file path=ppt/theme/theme1.xml><?xml version="1.0" encoding="utf-8"?>
<a:theme xmlns:a="http://schemas.openxmlformats.org/drawingml/2006/main" name="Berlij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C3E9ADA84DCC4084F673FC28F18635" ma:contentTypeVersion="7" ma:contentTypeDescription="Een nieuw document maken." ma:contentTypeScope="" ma:versionID="5c9c0a27cba10ea8b4d9c8617171fe4d">
  <xsd:schema xmlns:xsd="http://www.w3.org/2001/XMLSchema" xmlns:xs="http://www.w3.org/2001/XMLSchema" xmlns:p="http://schemas.microsoft.com/office/2006/metadata/properties" xmlns:ns2="3d4ace2d-67b8-4257-bd1b-68e4c6cada0d" xmlns:ns3="8e03cb69-4dd3-4b08-b32f-acadaa7e5854" targetNamespace="http://schemas.microsoft.com/office/2006/metadata/properties" ma:root="true" ma:fieldsID="5b36bf3d214326219a4ba7d37c98868c" ns2:_="" ns3:_="">
    <xsd:import namespace="3d4ace2d-67b8-4257-bd1b-68e4c6cada0d"/>
    <xsd:import namespace="8e03cb69-4dd3-4b08-b32f-acadaa7e58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4ace2d-67b8-4257-bd1b-68e4c6cada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03cb69-4dd3-4b08-b32f-acadaa7e585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7687FCF-87E6-4959-BAF5-C929E1DDAFA4}"/>
</file>

<file path=customXml/itemProps2.xml><?xml version="1.0" encoding="utf-8"?>
<ds:datastoreItem xmlns:ds="http://schemas.openxmlformats.org/officeDocument/2006/customXml" ds:itemID="{C4BDD7B4-1E11-4E37-9EDF-1AB141311D48}"/>
</file>

<file path=customXml/itemProps3.xml><?xml version="1.0" encoding="utf-8"?>
<ds:datastoreItem xmlns:ds="http://schemas.openxmlformats.org/officeDocument/2006/customXml" ds:itemID="{6373511E-135A-444A-B079-4AC9B67F09CE}"/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TM04033917[[fn=Berlijn]]</Template>
  <TotalTime>19272</TotalTime>
  <Words>979</Words>
  <Application>Microsoft Office PowerPoint</Application>
  <PresentationFormat>Breedbeeld</PresentationFormat>
  <Paragraphs>238</Paragraphs>
  <Slides>21</Slides>
  <Notes>1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Cambria</vt:lpstr>
      <vt:lpstr>Gabriola</vt:lpstr>
      <vt:lpstr>Trebuchet MS</vt:lpstr>
      <vt:lpstr>Wingdings</vt:lpstr>
      <vt:lpstr>Berlijn</vt:lpstr>
      <vt:lpstr>Haal eruit wat erin zit</vt:lpstr>
      <vt:lpstr>Provinciale planning &amp; control (P&amp;C) documenten Waarom is het zo complex en zo veel? Waarom steken PS, GS, Organisatie er zoveel tijd in?</vt:lpstr>
      <vt:lpstr>Begin with the end in mind (LAATSTE SHEET) </vt:lpstr>
      <vt:lpstr>Wat staat er vandaag op de planning?</vt:lpstr>
      <vt:lpstr>PowerPoint-presentatie</vt:lpstr>
      <vt:lpstr>Samenhang binnen P &amp; C (1)</vt:lpstr>
      <vt:lpstr>PowerPoint-presentatie</vt:lpstr>
      <vt:lpstr>PowerPoint-presentatie</vt:lpstr>
      <vt:lpstr>PowerPoint-presentatie</vt:lpstr>
      <vt:lpstr>Laat je niet gek maken met moeilijke taal</vt:lpstr>
      <vt:lpstr> </vt:lpstr>
      <vt:lpstr> Reserves en voorzieningen (1)</vt:lpstr>
      <vt:lpstr>Reserves en voorzieningen (2)</vt:lpstr>
      <vt:lpstr>Reserves en voorzieningen (3)</vt:lpstr>
      <vt:lpstr>Paragrafen: Negeren, Lezen, Benutten (1)</vt:lpstr>
      <vt:lpstr>Paragrafen: Negeren, Lezen, Benutten (2)</vt:lpstr>
      <vt:lpstr>Paragrafen: Negeren, Lezen, Benutten (3)</vt:lpstr>
      <vt:lpstr>Stuurmogelijkheden in P &amp; C  </vt:lpstr>
      <vt:lpstr> </vt:lpstr>
      <vt:lpstr>Begin with the end in mind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Planning &amp; control</dc:title>
  <dc:creator>Henk Boshove</dc:creator>
  <cp:lastModifiedBy>Rianne Becht</cp:lastModifiedBy>
  <cp:revision>115</cp:revision>
  <dcterms:created xsi:type="dcterms:W3CDTF">2016-11-14T11:15:44Z</dcterms:created>
  <dcterms:modified xsi:type="dcterms:W3CDTF">2018-04-30T06:32:44Z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0x010100A0C3E9ADA84DCC4084F673FC28F18635</vt:lpwstr>
  </property>
</Properties>
</file>