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71" r:id="rId8"/>
    <p:sldId id="270" r:id="rId9"/>
    <p:sldId id="257" r:id="rId10"/>
    <p:sldId id="265" r:id="rId11"/>
    <p:sldId id="269" r:id="rId12"/>
    <p:sldId id="272" r:id="rId13"/>
    <p:sldId id="273" r:id="rId14"/>
    <p:sldId id="286" r:id="rId15"/>
    <p:sldId id="274" r:id="rId16"/>
    <p:sldId id="278" r:id="rId17"/>
    <p:sldId id="279" r:id="rId18"/>
    <p:sldId id="287" r:id="rId19"/>
    <p:sldId id="288" r:id="rId20"/>
    <p:sldId id="281" r:id="rId21"/>
    <p:sldId id="277" r:id="rId22"/>
    <p:sldId id="275" r:id="rId23"/>
    <p:sldId id="276" r:id="rId24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9D5EF-2592-451C-9613-9E61EA46A234}" type="datetimeFigureOut">
              <a:rPr lang="nl-NL" smtClean="0"/>
              <a:t>13-9-2018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43FE2-1A2E-42F8-BB95-A2A369F932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652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45B2-4E8D-40CA-866D-9D3C2D6F277A}" type="datetimeFigureOut">
              <a:rPr lang="nl-NL" smtClean="0"/>
              <a:t>13-9-2018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D06A-71C4-4163-A290-AFFE71A37A54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45B2-4E8D-40CA-866D-9D3C2D6F277A}" type="datetimeFigureOut">
              <a:rPr lang="nl-NL" smtClean="0"/>
              <a:t>13-9-2018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D06A-71C4-4163-A290-AFFE71A37A5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45B2-4E8D-40CA-866D-9D3C2D6F277A}" type="datetimeFigureOut">
              <a:rPr lang="nl-NL" smtClean="0"/>
              <a:t>13-9-2018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D06A-71C4-4163-A290-AFFE71A37A5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45B2-4E8D-40CA-866D-9D3C2D6F277A}" type="datetimeFigureOut">
              <a:rPr lang="nl-NL" smtClean="0"/>
              <a:t>13-9-2018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D06A-71C4-4163-A290-AFFE71A37A5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45B2-4E8D-40CA-866D-9D3C2D6F277A}" type="datetimeFigureOut">
              <a:rPr lang="nl-NL" smtClean="0"/>
              <a:t>13-9-2018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D06A-71C4-4163-A290-AFFE71A37A54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45B2-4E8D-40CA-866D-9D3C2D6F277A}" type="datetimeFigureOut">
              <a:rPr lang="nl-NL" smtClean="0"/>
              <a:t>13-9-2018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D06A-71C4-4163-A290-AFFE71A37A5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45B2-4E8D-40CA-866D-9D3C2D6F277A}" type="datetimeFigureOut">
              <a:rPr lang="nl-NL" smtClean="0"/>
              <a:t>13-9-2018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D06A-71C4-4163-A290-AFFE71A37A5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45B2-4E8D-40CA-866D-9D3C2D6F277A}" type="datetimeFigureOut">
              <a:rPr lang="nl-NL" smtClean="0"/>
              <a:t>13-9-2018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D06A-71C4-4163-A290-AFFE71A37A5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45B2-4E8D-40CA-866D-9D3C2D6F277A}" type="datetimeFigureOut">
              <a:rPr lang="nl-NL" smtClean="0"/>
              <a:t>13-9-2018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D06A-71C4-4163-A290-AFFE71A37A5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45B2-4E8D-40CA-866D-9D3C2D6F277A}" type="datetimeFigureOut">
              <a:rPr lang="nl-NL" smtClean="0"/>
              <a:t>13-9-2018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D06A-71C4-4163-A290-AFFE71A37A54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45B2-4E8D-40CA-866D-9D3C2D6F277A}" type="datetimeFigureOut">
              <a:rPr lang="nl-NL" smtClean="0"/>
              <a:t>13-9-2018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D06A-71C4-4163-A290-AFFE71A37A5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F8545B2-4E8D-40CA-866D-9D3C2D6F277A}" type="datetimeFigureOut">
              <a:rPr lang="nl-NL" smtClean="0"/>
              <a:t>13-9-2018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8D1D06A-71C4-4163-A290-AFFE71A37A54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8206680" cy="1445419"/>
          </a:xfrm>
        </p:spPr>
        <p:txBody>
          <a:bodyPr/>
          <a:lstStyle/>
          <a:p>
            <a:r>
              <a:rPr lang="nl-NL" dirty="0"/>
              <a:t>Social media voor statenleden/politici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Een </a:t>
            </a:r>
            <a:r>
              <a:rPr lang="nl-NL" b="1" dirty="0"/>
              <a:t>ontdekkingsreis</a:t>
            </a:r>
            <a:r>
              <a:rPr lang="nl-NL" dirty="0"/>
              <a:t> door de wereld van </a:t>
            </a:r>
            <a:r>
              <a:rPr lang="nl-NL" b="1" dirty="0" err="1"/>
              <a:t>social</a:t>
            </a:r>
            <a:r>
              <a:rPr lang="nl-NL" b="1" dirty="0"/>
              <a:t> media</a:t>
            </a:r>
            <a:br>
              <a:rPr lang="nl-NL" dirty="0"/>
            </a:br>
            <a:r>
              <a:rPr lang="nl-NL" i="1" dirty="0"/>
              <a:t>aan de hand van een </a:t>
            </a:r>
            <a:r>
              <a:rPr lang="nl-NL" b="1" i="1" dirty="0"/>
              <a:t>persoonlijke gids</a:t>
            </a:r>
          </a:p>
        </p:txBody>
      </p:sp>
    </p:spTree>
    <p:extLst>
      <p:ext uri="{BB962C8B-B14F-4D97-AF65-F5344CB8AC3E}">
        <p14:creationId xmlns:p14="http://schemas.microsoft.com/office/powerpoint/2010/main" val="2357619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Je profiel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7151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Let op de linkerbovenhoek: foto!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913" y="1192687"/>
            <a:ext cx="4608611" cy="368331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AA4903C-A705-40C8-9B1D-E9AAD889A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959537"/>
            <a:ext cx="3610692" cy="162278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027D3D4-43C6-436E-9251-0CE15F7EE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09" y="3047422"/>
            <a:ext cx="3419872" cy="164898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EE33FC8-610F-4B84-9977-001F3770D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1633" y="3030206"/>
            <a:ext cx="3635896" cy="168341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D92734C-0923-45B9-8AEF-3742821020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469" y="1192687"/>
            <a:ext cx="3478331" cy="160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00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Tips voor je LinkedIn-headline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u="sng" dirty="0"/>
              <a:t>In je ‘headline’:</a:t>
            </a:r>
          </a:p>
          <a:p>
            <a:pPr marL="285750" indent="-285750"/>
            <a:r>
              <a:rPr lang="nl-NL" dirty="0"/>
              <a:t>Vaste baan? -&gt; functienaam + werkgever</a:t>
            </a:r>
          </a:p>
          <a:p>
            <a:pPr marL="285750" indent="-285750"/>
            <a:r>
              <a:rPr lang="nl-NL" dirty="0"/>
              <a:t>+ Trefwoorden of expertises</a:t>
            </a:r>
          </a:p>
          <a:p>
            <a:pPr marL="285750" indent="-285750"/>
            <a:r>
              <a:rPr lang="nl-NL" dirty="0"/>
              <a:t>+ Thema’s of actuele onderwerpen</a:t>
            </a:r>
          </a:p>
          <a:p>
            <a:pPr marL="285750" indent="-285750"/>
            <a:r>
              <a:rPr lang="nl-NL" dirty="0"/>
              <a:t>+ Nevenfuncties, projecten of publicaties</a:t>
            </a:r>
          </a:p>
          <a:p>
            <a:pPr marL="285750" indent="-285750"/>
            <a:endParaRPr lang="nl-NL" dirty="0"/>
          </a:p>
          <a:p>
            <a:r>
              <a:rPr lang="nl-NL" u="sng" dirty="0"/>
              <a:t>Op je CV en profiel:</a:t>
            </a:r>
          </a:p>
          <a:p>
            <a:pPr marL="285750" indent="-285750"/>
            <a:r>
              <a:rPr lang="nl-NL" dirty="0"/>
              <a:t>(Recente) werkgevers en relevante nevenfuncties</a:t>
            </a:r>
          </a:p>
          <a:p>
            <a:pPr marL="285750" indent="-285750"/>
            <a:r>
              <a:rPr lang="nl-NL" dirty="0"/>
              <a:t>(Relevante) opleiding</a:t>
            </a:r>
          </a:p>
          <a:p>
            <a:pPr marL="285750" indent="-285750"/>
            <a:r>
              <a:rPr lang="nl-NL" dirty="0"/>
              <a:t>(Relevante) groepen</a:t>
            </a:r>
          </a:p>
          <a:p>
            <a:pPr marL="285750" indent="-285750"/>
            <a:r>
              <a:rPr lang="nl-NL" dirty="0"/>
              <a:t>Vaardigheden</a:t>
            </a:r>
          </a:p>
        </p:txBody>
      </p:sp>
    </p:spTree>
    <p:extLst>
      <p:ext uri="{BB962C8B-B14F-4D97-AF65-F5344CB8AC3E}">
        <p14:creationId xmlns:p14="http://schemas.microsoft.com/office/powerpoint/2010/main" val="2799534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Tips voor je Twitter-profiel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u="sng" dirty="0"/>
              <a:t>In je bio (</a:t>
            </a:r>
            <a:r>
              <a:rPr lang="nl-NL" i="1" u="sng" dirty="0"/>
              <a:t>PS Wat voor naam kies je?</a:t>
            </a:r>
            <a:r>
              <a:rPr lang="nl-NL" u="sng" dirty="0"/>
              <a:t>):</a:t>
            </a:r>
          </a:p>
          <a:p>
            <a:pPr marL="285750" indent="-285750"/>
            <a:r>
              <a:rPr lang="nl-NL" dirty="0"/>
              <a:t>Vaste baan? -&gt; functienaam</a:t>
            </a:r>
          </a:p>
          <a:p>
            <a:pPr marL="285750" indent="-285750"/>
            <a:r>
              <a:rPr lang="nl-NL" dirty="0"/>
              <a:t>Trefwoorden of expertises</a:t>
            </a:r>
          </a:p>
          <a:p>
            <a:pPr marL="285750" indent="-285750"/>
            <a:r>
              <a:rPr lang="nl-NL" dirty="0"/>
              <a:t>Thema’s</a:t>
            </a:r>
          </a:p>
          <a:p>
            <a:pPr marL="285750" indent="-285750"/>
            <a:r>
              <a:rPr lang="nl-NL" dirty="0"/>
              <a:t>Websites of publicaties</a:t>
            </a:r>
          </a:p>
          <a:p>
            <a:pPr marL="285750" indent="-285750"/>
            <a:r>
              <a:rPr lang="nl-NL" dirty="0"/>
              <a:t>Hobby, drijfveer, spreekwoord</a:t>
            </a:r>
          </a:p>
          <a:p>
            <a:pPr marL="285750" indent="-285750"/>
            <a:r>
              <a:rPr lang="nl-NL" i="1" dirty="0"/>
              <a:t>NIET: ‘op persoonlijke titel’</a:t>
            </a:r>
          </a:p>
          <a:p>
            <a:pPr marL="285750" indent="-285750"/>
            <a:endParaRPr lang="nl-NL" dirty="0"/>
          </a:p>
          <a:p>
            <a:r>
              <a:rPr lang="nl-NL" u="sng" dirty="0"/>
              <a:t>Je profiel aankleden?</a:t>
            </a:r>
          </a:p>
          <a:p>
            <a:pPr marL="285750" indent="-285750"/>
            <a:r>
              <a:rPr lang="nl-NL" dirty="0"/>
              <a:t>Herkenbare profielfoto</a:t>
            </a:r>
          </a:p>
          <a:p>
            <a:pPr marL="285750" indent="-285750"/>
            <a:r>
              <a:rPr lang="nl-NL" dirty="0"/>
              <a:t>Headerfoto met sfeerbeeld</a:t>
            </a:r>
          </a:p>
          <a:p>
            <a:pPr marL="285750" indent="-285750"/>
            <a:r>
              <a:rPr lang="nl-NL" dirty="0"/>
              <a:t>URL van je werk</a:t>
            </a:r>
          </a:p>
        </p:txBody>
      </p:sp>
    </p:spTree>
    <p:extLst>
      <p:ext uri="{BB962C8B-B14F-4D97-AF65-F5344CB8AC3E}">
        <p14:creationId xmlns:p14="http://schemas.microsoft.com/office/powerpoint/2010/main" val="4276069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i="1" dirty="0"/>
              <a:t>Aan de slag met je profiel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00150"/>
            <a:ext cx="3970784" cy="3657600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b="1" dirty="0"/>
              <a:t>Wie ben je?</a:t>
            </a:r>
          </a:p>
          <a:p>
            <a:r>
              <a:rPr lang="nl-NL" sz="2200" dirty="0"/>
              <a:t>Werk: </a:t>
            </a:r>
          </a:p>
          <a:p>
            <a:r>
              <a:rPr lang="nl-NL" sz="2200" dirty="0"/>
              <a:t>Thuis: </a:t>
            </a:r>
          </a:p>
          <a:p>
            <a:r>
              <a:rPr lang="nl-NL" sz="2200" dirty="0"/>
              <a:t>Hobby:  </a:t>
            </a:r>
          </a:p>
          <a:p>
            <a:r>
              <a:rPr lang="nl-NL" sz="2200" dirty="0"/>
              <a:t>Kenmerkende eigenschappen: </a:t>
            </a:r>
          </a:p>
          <a:p>
            <a:endParaRPr lang="nl-NL" sz="2200" dirty="0"/>
          </a:p>
          <a:p>
            <a:r>
              <a:rPr lang="nl-NL" sz="2200" dirty="0"/>
              <a:t>Favoriete uitspraak: </a:t>
            </a:r>
          </a:p>
          <a:p>
            <a:r>
              <a:rPr lang="nl-NL" sz="2200" dirty="0"/>
              <a:t>Ik heb verstand van: </a:t>
            </a:r>
          </a:p>
          <a:p>
            <a:r>
              <a:rPr lang="nl-NL" sz="2200" dirty="0"/>
              <a:t>Ik ben goed in: 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716016" y="1187584"/>
            <a:ext cx="3970784" cy="3657600"/>
          </a:xfrm>
          <a:prstGeom prst="rect">
            <a:avLst/>
          </a:prstGeom>
          <a:scene3d>
            <a:camera prst="isometricOffAxis2Right">
              <a:rot lat="0" lon="10800000" rev="0"/>
            </a:camera>
            <a:lightRig rig="threePt" dir="t"/>
          </a:scene3d>
          <a:sp3d/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b="1" dirty="0">
                <a:solidFill>
                  <a:schemeClr val="tx2"/>
                </a:solidFill>
              </a:rPr>
              <a:t>Wat zien anderen?</a:t>
            </a:r>
          </a:p>
          <a:p>
            <a:r>
              <a:rPr lang="nl-NL" sz="2200" dirty="0">
                <a:solidFill>
                  <a:schemeClr val="tx2"/>
                </a:solidFill>
              </a:rPr>
              <a:t>Werk: </a:t>
            </a:r>
          </a:p>
          <a:p>
            <a:r>
              <a:rPr lang="nl-NL" sz="2200" dirty="0">
                <a:solidFill>
                  <a:schemeClr val="tx2"/>
                </a:solidFill>
              </a:rPr>
              <a:t>Thuis: </a:t>
            </a:r>
          </a:p>
          <a:p>
            <a:r>
              <a:rPr lang="nl-NL" sz="2200" dirty="0">
                <a:solidFill>
                  <a:schemeClr val="tx2"/>
                </a:solidFill>
              </a:rPr>
              <a:t>Hobby:  </a:t>
            </a:r>
          </a:p>
          <a:p>
            <a:r>
              <a:rPr lang="nl-NL" sz="2200" dirty="0">
                <a:solidFill>
                  <a:schemeClr val="tx2"/>
                </a:solidFill>
              </a:rPr>
              <a:t>Kenmerkende eigenschappen: </a:t>
            </a:r>
          </a:p>
          <a:p>
            <a:endParaRPr lang="nl-NL" sz="2200" dirty="0">
              <a:solidFill>
                <a:schemeClr val="tx2"/>
              </a:solidFill>
            </a:endParaRPr>
          </a:p>
          <a:p>
            <a:r>
              <a:rPr lang="nl-NL" sz="2200" dirty="0">
                <a:solidFill>
                  <a:schemeClr val="tx2"/>
                </a:solidFill>
              </a:rPr>
              <a:t>Favoriete uitspraak: </a:t>
            </a:r>
          </a:p>
          <a:p>
            <a:r>
              <a:rPr lang="nl-NL" sz="2200" dirty="0">
                <a:solidFill>
                  <a:schemeClr val="tx2"/>
                </a:solidFill>
              </a:rPr>
              <a:t>Ik heb verstand van: </a:t>
            </a:r>
          </a:p>
          <a:p>
            <a:r>
              <a:rPr lang="nl-NL" sz="2200" dirty="0">
                <a:solidFill>
                  <a:schemeClr val="tx2"/>
                </a:solidFill>
              </a:rPr>
              <a:t>Ik ben goed in: </a:t>
            </a:r>
          </a:p>
        </p:txBody>
      </p:sp>
    </p:spTree>
    <p:extLst>
      <p:ext uri="{BB962C8B-B14F-4D97-AF65-F5344CB8AC3E}">
        <p14:creationId xmlns:p14="http://schemas.microsoft.com/office/powerpoint/2010/main" val="359653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Je verhaal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000" dirty="0"/>
              <a:t>0.  Delen is het nieuwe krijgen (wie goed doet, goed ontmoet)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sz="2000" dirty="0"/>
              <a:t>Eén beeld zegt meer dan duizend woorden (dat kan + en – zijn)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sz="2000" dirty="0"/>
              <a:t>Reageer, daag uit… houd de conversatie gaande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5516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Je verhaal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0.  Delen is het nieuwe krijgen (wie goed doet, goed ontmoet)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Eén beeld zegt meer dan duizend woorden (dat kan + en – zijn)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Reageer, daag uit… houd de conversatie gaande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dirty="0"/>
              <a:t>Schoenmaker blijf bij je leest (en relevant voor je doelgroep)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dirty="0">
                <a:solidFill>
                  <a:schemeClr val="tx2"/>
                </a:solidFill>
              </a:rPr>
              <a:t>Kies de platforms en thema’s die passen bij wie je bent en wat je wilt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dirty="0"/>
              <a:t>Zorg voor focus en consistentie (ook in wat je ‘binnenhaalt’)</a:t>
            </a:r>
          </a:p>
        </p:txBody>
      </p:sp>
    </p:spTree>
    <p:extLst>
      <p:ext uri="{BB962C8B-B14F-4D97-AF65-F5344CB8AC3E}">
        <p14:creationId xmlns:p14="http://schemas.microsoft.com/office/powerpoint/2010/main" val="3793923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Je verhaal: zelf publiceren of delen?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Zelf publiceren:</a:t>
            </a:r>
          </a:p>
          <a:p>
            <a:pPr marL="285750" indent="-285750"/>
            <a:r>
              <a:rPr lang="nl-NL" dirty="0">
                <a:solidFill>
                  <a:schemeClr val="tx2"/>
                </a:solidFill>
              </a:rPr>
              <a:t>Maak updates: vertel wat je doet, deel je kennis</a:t>
            </a:r>
          </a:p>
          <a:p>
            <a:pPr marL="285750" indent="-285750"/>
            <a:r>
              <a:rPr lang="nl-NL" dirty="0">
                <a:solidFill>
                  <a:schemeClr val="tx2"/>
                </a:solidFill>
              </a:rPr>
              <a:t>Eigen inzichten of blogs</a:t>
            </a:r>
          </a:p>
          <a:p>
            <a:pPr marL="285750" indent="-285750"/>
            <a:r>
              <a:rPr lang="nl-NL" dirty="0">
                <a:solidFill>
                  <a:schemeClr val="tx2"/>
                </a:solidFill>
              </a:rPr>
              <a:t>Foto’s, video</a:t>
            </a:r>
          </a:p>
          <a:p>
            <a:pPr marL="0" indent="0">
              <a:buNone/>
            </a:pPr>
            <a:r>
              <a:rPr lang="nl-NL" dirty="0"/>
              <a:t>Delen van content van anderen:</a:t>
            </a:r>
          </a:p>
          <a:p>
            <a:pPr marL="285750" indent="-285750"/>
            <a:r>
              <a:rPr lang="nl-NL" dirty="0">
                <a:solidFill>
                  <a:schemeClr val="tx2"/>
                </a:solidFill>
              </a:rPr>
              <a:t>Vacatures, opdrachten (relevant voor je netwerk)</a:t>
            </a:r>
          </a:p>
          <a:p>
            <a:pPr marL="285750" indent="-285750"/>
            <a:r>
              <a:rPr lang="nl-NL" dirty="0">
                <a:solidFill>
                  <a:schemeClr val="tx2"/>
                </a:solidFill>
              </a:rPr>
              <a:t>Nieuws, links, blogs en </a:t>
            </a:r>
            <a:r>
              <a:rPr lang="nl-NL" dirty="0" err="1">
                <a:solidFill>
                  <a:schemeClr val="tx2"/>
                </a:solidFill>
              </a:rPr>
              <a:t>infographics</a:t>
            </a:r>
            <a:endParaRPr lang="nl-NL" dirty="0">
              <a:solidFill>
                <a:schemeClr val="tx2"/>
              </a:solidFill>
            </a:endParaRPr>
          </a:p>
          <a:p>
            <a:pPr marL="285750" indent="-285750"/>
            <a:r>
              <a:rPr lang="nl-NL" dirty="0">
                <a:solidFill>
                  <a:schemeClr val="tx2"/>
                </a:solidFill>
              </a:rPr>
              <a:t>Slideshare-presentaties of filmpjes</a:t>
            </a:r>
          </a:p>
          <a:p>
            <a:pPr marL="0" indent="0">
              <a:buNone/>
            </a:pPr>
            <a:r>
              <a:rPr lang="nl-NL" dirty="0"/>
              <a:t>Conversatie (en word een expert):</a:t>
            </a:r>
          </a:p>
          <a:p>
            <a:pPr marL="285750" indent="-285750"/>
            <a:r>
              <a:rPr lang="nl-NL" dirty="0">
                <a:solidFill>
                  <a:schemeClr val="tx2"/>
                </a:solidFill>
              </a:rPr>
              <a:t>Doe mee aan de conversatie: vraag, reageer, confronteer, verleid…</a:t>
            </a:r>
          </a:p>
          <a:p>
            <a:pPr marL="285750" indent="-285750"/>
            <a:r>
              <a:rPr lang="nl-NL" dirty="0">
                <a:solidFill>
                  <a:schemeClr val="tx2"/>
                </a:solidFill>
              </a:rPr>
              <a:t>Groepen (FB of LinkedIn)</a:t>
            </a:r>
          </a:p>
        </p:txBody>
      </p:sp>
    </p:spTree>
    <p:extLst>
      <p:ext uri="{BB962C8B-B14F-4D97-AF65-F5344CB8AC3E}">
        <p14:creationId xmlns:p14="http://schemas.microsoft.com/office/powerpoint/2010/main" val="448763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Je publiek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Wie kennen jullie?</a:t>
            </a:r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Waar vind je ze?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r">
              <a:buNone/>
            </a:pPr>
            <a:r>
              <a:rPr lang="nl-NL" dirty="0"/>
              <a:t>Wat weten of vinden ze?</a:t>
            </a:r>
          </a:p>
        </p:txBody>
      </p:sp>
    </p:spTree>
    <p:extLst>
      <p:ext uri="{BB962C8B-B14F-4D97-AF65-F5344CB8AC3E}">
        <p14:creationId xmlns:p14="http://schemas.microsoft.com/office/powerpoint/2010/main" val="4152703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Je publiek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3 </a:t>
            </a:r>
            <a:r>
              <a:rPr lang="nl-NL" dirty="0" err="1"/>
              <a:t>persona’s</a:t>
            </a:r>
            <a:r>
              <a:rPr lang="nl-NL" dirty="0"/>
              <a:t> maken</a:t>
            </a:r>
          </a:p>
        </p:txBody>
      </p:sp>
      <p:sp>
        <p:nvSpPr>
          <p:cNvPr id="4" name="Rechthoek 3"/>
          <p:cNvSpPr/>
          <p:nvPr/>
        </p:nvSpPr>
        <p:spPr>
          <a:xfrm>
            <a:off x="917848" y="1851670"/>
            <a:ext cx="2286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>
                <a:solidFill>
                  <a:srgbClr val="7030A0"/>
                </a:solidFill>
              </a:rPr>
              <a:t>Achtergrond</a:t>
            </a:r>
            <a:endParaRPr lang="nl-NL" sz="1400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nl-NL" sz="1400" dirty="0">
                <a:solidFill>
                  <a:srgbClr val="7030A0"/>
                </a:solidFill>
              </a:rPr>
              <a:t>Positie, opleiding</a:t>
            </a:r>
          </a:p>
        </p:txBody>
      </p:sp>
      <p:sp>
        <p:nvSpPr>
          <p:cNvPr id="5" name="Rechthoek 4"/>
          <p:cNvSpPr/>
          <p:nvPr/>
        </p:nvSpPr>
        <p:spPr>
          <a:xfrm>
            <a:off x="628650" y="2647950"/>
            <a:ext cx="2286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>
                <a:solidFill>
                  <a:srgbClr val="7030A0"/>
                </a:solidFill>
              </a:rPr>
              <a:t>Persoonlijke info</a:t>
            </a:r>
            <a:endParaRPr lang="nl-NL" sz="1400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nl-NL" sz="1400" dirty="0">
                <a:solidFill>
                  <a:srgbClr val="7030A0"/>
                </a:solidFill>
              </a:rPr>
              <a:t>M/V, leeftijd, woonsituatie</a:t>
            </a:r>
          </a:p>
        </p:txBody>
      </p:sp>
      <p:sp>
        <p:nvSpPr>
          <p:cNvPr id="6" name="Rechthoek 5"/>
          <p:cNvSpPr/>
          <p:nvPr/>
        </p:nvSpPr>
        <p:spPr>
          <a:xfrm>
            <a:off x="917848" y="3435846"/>
            <a:ext cx="2286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>
                <a:solidFill>
                  <a:srgbClr val="7030A0"/>
                </a:solidFill>
              </a:rPr>
              <a:t>Kenmerken</a:t>
            </a:r>
            <a:endParaRPr lang="nl-NL" sz="1400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nl-NL" sz="1400" dirty="0">
                <a:solidFill>
                  <a:srgbClr val="7030A0"/>
                </a:solidFill>
              </a:rPr>
              <a:t>Mediavoorkeuren </a:t>
            </a:r>
            <a:r>
              <a:rPr lang="nl-NL" sz="1400" dirty="0" err="1">
                <a:solidFill>
                  <a:srgbClr val="7030A0"/>
                </a:solidFill>
              </a:rPr>
              <a:t>etc</a:t>
            </a:r>
            <a:endParaRPr lang="nl-NL" sz="1400" dirty="0">
              <a:solidFill>
                <a:srgbClr val="7030A0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347864" y="2427734"/>
            <a:ext cx="2292424" cy="276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4800" b="1" dirty="0">
                <a:solidFill>
                  <a:srgbClr val="7030A0"/>
                </a:solidFill>
              </a:rPr>
              <a:t> Naam</a:t>
            </a:r>
          </a:p>
        </p:txBody>
      </p:sp>
      <p:sp>
        <p:nvSpPr>
          <p:cNvPr id="8" name="Rechthoek 7"/>
          <p:cNvSpPr/>
          <p:nvPr/>
        </p:nvSpPr>
        <p:spPr>
          <a:xfrm>
            <a:off x="5940152" y="1851670"/>
            <a:ext cx="2286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>
                <a:solidFill>
                  <a:srgbClr val="7030A0"/>
                </a:solidFill>
              </a:rPr>
              <a:t>Doelen</a:t>
            </a:r>
            <a:endParaRPr lang="nl-NL" sz="1400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nl-NL" sz="1400" dirty="0">
                <a:solidFill>
                  <a:srgbClr val="7030A0"/>
                </a:solidFill>
              </a:rPr>
              <a:t>Wat wil hij/zij?</a:t>
            </a:r>
          </a:p>
        </p:txBody>
      </p:sp>
      <p:sp>
        <p:nvSpPr>
          <p:cNvPr id="9" name="Rechthoek 8"/>
          <p:cNvSpPr/>
          <p:nvPr/>
        </p:nvSpPr>
        <p:spPr>
          <a:xfrm>
            <a:off x="6247234" y="2647950"/>
            <a:ext cx="2286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>
                <a:solidFill>
                  <a:srgbClr val="7030A0"/>
                </a:solidFill>
              </a:rPr>
              <a:t>Drempels</a:t>
            </a:r>
            <a:endParaRPr lang="nl-NL" sz="1400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nl-NL" sz="1400" dirty="0">
                <a:solidFill>
                  <a:srgbClr val="7030A0"/>
                </a:solidFill>
              </a:rPr>
              <a:t>Waar loopt zij tegenaan?</a:t>
            </a:r>
          </a:p>
        </p:txBody>
      </p:sp>
      <p:sp>
        <p:nvSpPr>
          <p:cNvPr id="10" name="Rechthoek 9"/>
          <p:cNvSpPr/>
          <p:nvPr/>
        </p:nvSpPr>
        <p:spPr>
          <a:xfrm>
            <a:off x="5940152" y="3435953"/>
            <a:ext cx="2286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>
                <a:solidFill>
                  <a:srgbClr val="7030A0"/>
                </a:solidFill>
              </a:rPr>
              <a:t>Jouw antwoord</a:t>
            </a:r>
            <a:endParaRPr lang="nl-NL" sz="1400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nl-NL" sz="1400" dirty="0">
                <a:solidFill>
                  <a:srgbClr val="7030A0"/>
                </a:solidFill>
              </a:rPr>
              <a:t>Waarmee kun je helpen?</a:t>
            </a:r>
          </a:p>
        </p:txBody>
      </p:sp>
    </p:spTree>
    <p:extLst>
      <p:ext uri="{BB962C8B-B14F-4D97-AF65-F5344CB8AC3E}">
        <p14:creationId xmlns:p14="http://schemas.microsoft.com/office/powerpoint/2010/main" val="21194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voorstellen…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BE1ED5E-A82A-4E7C-AED7-646399DD2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56" y="1183186"/>
            <a:ext cx="3063281" cy="326182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8BB4028-575C-425E-9E5F-87F95D12B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483518"/>
            <a:ext cx="2843227" cy="41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74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kern? Jij en je publiek: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168006"/>
            <a:ext cx="7551108" cy="370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38742" y="2052510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0" dirty="0">
                <a:solidFill>
                  <a:schemeClr val="tx2"/>
                </a:solidFill>
              </a:rPr>
              <a:t>Verbinden</a:t>
            </a:r>
          </a:p>
        </p:txBody>
      </p:sp>
    </p:spTree>
    <p:extLst>
      <p:ext uri="{BB962C8B-B14F-4D97-AF65-F5344CB8AC3E}">
        <p14:creationId xmlns:p14="http://schemas.microsoft.com/office/powerpoint/2010/main" val="2310357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Je podium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Jullie persoonlijke profielen: voorkeuren voor platforms, allergieën, vooroordelen, ervaringen?</a:t>
            </a:r>
          </a:p>
          <a:p>
            <a:r>
              <a:rPr lang="nl-NL" dirty="0"/>
              <a:t>Persoonlijke of partij-profielen: wat werkt, wat niet?</a:t>
            </a:r>
          </a:p>
          <a:p>
            <a:r>
              <a:rPr lang="nl-NL" dirty="0"/>
              <a:t>Waar gebéurt het? (LinkedIn-groepen, Facebook, fora)</a:t>
            </a:r>
          </a:p>
          <a:p>
            <a:r>
              <a:rPr lang="nl-NL" dirty="0"/>
              <a:t>Blogs, websites, conferenties?</a:t>
            </a:r>
          </a:p>
        </p:txBody>
      </p:sp>
    </p:spTree>
    <p:extLst>
      <p:ext uri="{BB962C8B-B14F-4D97-AF65-F5344CB8AC3E}">
        <p14:creationId xmlns:p14="http://schemas.microsoft.com/office/powerpoint/2010/main" val="908258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227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nu aan de slag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Wie ben je en wie ken je?</a:t>
            </a:r>
          </a:p>
          <a:p>
            <a:r>
              <a:rPr lang="nl-NL" dirty="0"/>
              <a:t>Je profiel: wat laat je </a:t>
            </a:r>
            <a:r>
              <a:rPr lang="nl-NL" dirty="0">
                <a:solidFill>
                  <a:schemeClr val="tx2"/>
                </a:solidFill>
              </a:rPr>
              <a:t>zien</a:t>
            </a:r>
            <a:r>
              <a:rPr lang="nl-NL" dirty="0"/>
              <a:t>?</a:t>
            </a:r>
          </a:p>
          <a:p>
            <a:r>
              <a:rPr lang="nl-NL" dirty="0"/>
              <a:t>Je netwerk: wie </a:t>
            </a:r>
            <a:r>
              <a:rPr lang="nl-NL" dirty="0">
                <a:solidFill>
                  <a:schemeClr val="tx2"/>
                </a:solidFill>
              </a:rPr>
              <a:t>ken</a:t>
            </a:r>
            <a:r>
              <a:rPr lang="nl-NL" dirty="0"/>
              <a:t> je?</a:t>
            </a:r>
          </a:p>
          <a:p>
            <a:r>
              <a:rPr lang="nl-NL" dirty="0"/>
              <a:t>Je publiek: wie wil je </a:t>
            </a:r>
            <a:r>
              <a:rPr lang="nl-NL" dirty="0">
                <a:solidFill>
                  <a:schemeClr val="tx2"/>
                </a:solidFill>
              </a:rPr>
              <a:t>bereiken</a:t>
            </a:r>
            <a:r>
              <a:rPr lang="nl-NL" dirty="0"/>
              <a:t>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Show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tell</a:t>
            </a:r>
            <a:r>
              <a:rPr lang="nl-NL" b="1" dirty="0"/>
              <a:t>!</a:t>
            </a:r>
          </a:p>
          <a:p>
            <a:r>
              <a:rPr lang="nl-NL" dirty="0"/>
              <a:t>Je pitch: wat is </a:t>
            </a:r>
            <a:r>
              <a:rPr lang="nl-NL" dirty="0">
                <a:solidFill>
                  <a:schemeClr val="tx2"/>
                </a:solidFill>
              </a:rPr>
              <a:t>jullie verhaal (en wat is jouw aandeel)</a:t>
            </a:r>
            <a:r>
              <a:rPr lang="nl-NL" dirty="0"/>
              <a:t>?</a:t>
            </a:r>
          </a:p>
          <a:p>
            <a:r>
              <a:rPr lang="nl-NL" dirty="0"/>
              <a:t>Je podium: waar ga </a:t>
            </a:r>
            <a:r>
              <a:rPr lang="nl-NL" dirty="0">
                <a:solidFill>
                  <a:schemeClr val="tx2"/>
                </a:solidFill>
              </a:rPr>
              <a:t>jij</a:t>
            </a:r>
            <a:r>
              <a:rPr lang="nl-NL" dirty="0"/>
              <a:t> dat verhaal vertellen?</a:t>
            </a:r>
          </a:p>
        </p:txBody>
      </p:sp>
    </p:spTree>
    <p:extLst>
      <p:ext uri="{BB962C8B-B14F-4D97-AF65-F5344CB8AC3E}">
        <p14:creationId xmlns:p14="http://schemas.microsoft.com/office/powerpoint/2010/main" val="219131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Introductie – Social media: “Wat en waarom?”</a:t>
            </a:r>
          </a:p>
          <a:p>
            <a:r>
              <a:rPr lang="nl-NL" dirty="0"/>
              <a:t>Op ontdekkingsreis in de wereld van </a:t>
            </a:r>
            <a:r>
              <a:rPr lang="nl-NL" dirty="0" err="1"/>
              <a:t>social</a:t>
            </a:r>
            <a:r>
              <a:rPr lang="nl-NL" dirty="0"/>
              <a:t> media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Je profiel: wat laat je van jezelf zien? (tips en tops)</a:t>
            </a:r>
          </a:p>
          <a:p>
            <a:r>
              <a:rPr lang="nl-NL" dirty="0"/>
              <a:t>Je publiek: denken in </a:t>
            </a:r>
            <a:r>
              <a:rPr lang="nl-NL" dirty="0" err="1"/>
              <a:t>persona’s</a:t>
            </a:r>
            <a:endParaRPr lang="nl-NL" dirty="0"/>
          </a:p>
          <a:p>
            <a:r>
              <a:rPr lang="nl-NL" dirty="0"/>
              <a:t>Je pitch: voorbeelden voor je verhaal (‘content’)</a:t>
            </a:r>
          </a:p>
          <a:p>
            <a:r>
              <a:rPr lang="nl-NL" dirty="0"/>
              <a:t>Je podium: waar ga jij je verhaal vertellen?</a:t>
            </a:r>
          </a:p>
        </p:txBody>
      </p:sp>
    </p:spTree>
    <p:extLst>
      <p:ext uri="{BB962C8B-B14F-4D97-AF65-F5344CB8AC3E}">
        <p14:creationId xmlns:p14="http://schemas.microsoft.com/office/powerpoint/2010/main" val="285533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 media: alles draait om jóu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nl-NL" b="1" dirty="0"/>
              <a:t>Wat maakt Social Media zo speciaal?</a:t>
            </a:r>
          </a:p>
          <a:p>
            <a:pPr>
              <a:lnSpc>
                <a:spcPct val="110000"/>
              </a:lnSpc>
            </a:pPr>
            <a:endParaRPr lang="nl-NL" dirty="0"/>
          </a:p>
          <a:p>
            <a:pPr>
              <a:lnSpc>
                <a:spcPct val="110000"/>
              </a:lnSpc>
            </a:pPr>
            <a:r>
              <a:rPr lang="nl-NL" dirty="0"/>
              <a:t>De kracht van netwerken: het levert je kennis, contacten, informatie en relaties op</a:t>
            </a:r>
          </a:p>
          <a:p>
            <a:pPr>
              <a:lnSpc>
                <a:spcPct val="110000"/>
              </a:lnSpc>
            </a:pPr>
            <a:r>
              <a:rPr lang="nl-NL" dirty="0"/>
              <a:t>De kracht van toeval en wederkerigheid: niet te voorspellen wat het oplevert, maar het is vaak meer dan je dacht</a:t>
            </a:r>
          </a:p>
          <a:p>
            <a:pPr>
              <a:lnSpc>
                <a:spcPct val="110000"/>
              </a:lnSpc>
            </a:pPr>
            <a:endParaRPr lang="nl-NL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nl-NL" b="1" dirty="0"/>
              <a:t>Instrument voor samenwerken en kennis delen</a:t>
            </a:r>
          </a:p>
        </p:txBody>
      </p:sp>
    </p:spTree>
    <p:extLst>
      <p:ext uri="{BB962C8B-B14F-4D97-AF65-F5344CB8AC3E}">
        <p14:creationId xmlns:p14="http://schemas.microsoft.com/office/powerpoint/2010/main" val="391326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kan er allemaal?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168006"/>
            <a:ext cx="7551108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26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wil jij ermee? (1)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03598"/>
            <a:ext cx="82296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0. </a:t>
            </a:r>
            <a:r>
              <a:rPr lang="nl-NL" sz="2200" b="1" dirty="0"/>
              <a:t>Wat past bij je?</a:t>
            </a:r>
            <a:br>
              <a:rPr lang="nl-NL" sz="2200" b="1" dirty="0"/>
            </a:br>
            <a:r>
              <a:rPr lang="nl-NL" sz="2200" dirty="0">
                <a:solidFill>
                  <a:schemeClr val="tx2"/>
                </a:solidFill>
              </a:rPr>
              <a:t>Kijk eens rond, begin klein, experimenteer</a:t>
            </a:r>
            <a:endParaRPr lang="nl-NL" sz="2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NL" sz="2200" dirty="0"/>
              <a:t>1. </a:t>
            </a:r>
            <a:r>
              <a:rPr lang="nl-NL" sz="2200" b="1" dirty="0"/>
              <a:t>Wat wil je bereiken?</a:t>
            </a:r>
            <a:br>
              <a:rPr lang="nl-NL" sz="2200" dirty="0"/>
            </a:br>
            <a:r>
              <a:rPr lang="nl-NL" sz="2200" dirty="0">
                <a:solidFill>
                  <a:schemeClr val="tx2"/>
                </a:solidFill>
              </a:rPr>
              <a:t>(zenden, expertise delen/halen, dialoog, netwerken)</a:t>
            </a:r>
          </a:p>
          <a:p>
            <a:pPr marL="0" indent="0">
              <a:buNone/>
            </a:pPr>
            <a:r>
              <a:rPr lang="nl-NL" sz="2200" dirty="0"/>
              <a:t>2. </a:t>
            </a:r>
            <a:r>
              <a:rPr lang="nl-NL" sz="2200" b="1" dirty="0"/>
              <a:t>Wat heb je in de aanbieding?</a:t>
            </a:r>
            <a:br>
              <a:rPr lang="nl-NL" sz="2200" dirty="0"/>
            </a:br>
            <a:r>
              <a:rPr lang="nl-NL" sz="2200" dirty="0">
                <a:solidFill>
                  <a:schemeClr val="tx2"/>
                </a:solidFill>
              </a:rPr>
              <a:t>(wat weet je, wat kun je, wat doe je)</a:t>
            </a:r>
          </a:p>
          <a:p>
            <a:pPr marL="0" indent="0">
              <a:buNone/>
            </a:pPr>
            <a:r>
              <a:rPr lang="nl-NL" sz="2200" dirty="0"/>
              <a:t>3. </a:t>
            </a:r>
            <a:r>
              <a:rPr lang="nl-NL" sz="2200" b="1" dirty="0"/>
              <a:t>Wie wil je bereiken?</a:t>
            </a:r>
            <a:br>
              <a:rPr lang="nl-NL" sz="2200" dirty="0"/>
            </a:br>
            <a:r>
              <a:rPr lang="nl-NL" sz="2200" dirty="0">
                <a:solidFill>
                  <a:schemeClr val="tx2"/>
                </a:solidFill>
              </a:rPr>
              <a:t>(met wie deel je, van wie verwacht je iets?)</a:t>
            </a:r>
          </a:p>
        </p:txBody>
      </p:sp>
    </p:spTree>
    <p:extLst>
      <p:ext uri="{BB962C8B-B14F-4D97-AF65-F5344CB8AC3E}">
        <p14:creationId xmlns:p14="http://schemas.microsoft.com/office/powerpoint/2010/main" val="3200160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wil jij ermee?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03598"/>
            <a:ext cx="82296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Met die antwoorden ga je aan de slag: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4. </a:t>
            </a:r>
            <a:r>
              <a:rPr lang="nl-NL" b="1" dirty="0"/>
              <a:t>Delen is het nieuwe krijgen</a:t>
            </a:r>
          </a:p>
          <a:p>
            <a:pPr marL="0" indent="0">
              <a:buNone/>
            </a:pPr>
            <a:r>
              <a:rPr lang="nl-NL" dirty="0"/>
              <a:t>5. </a:t>
            </a:r>
            <a:r>
              <a:rPr lang="nl-NL" b="1" dirty="0"/>
              <a:t>Wees regelmatig actief</a:t>
            </a:r>
            <a:r>
              <a:rPr lang="nl-NL" dirty="0"/>
              <a:t>: blijf delen, maar overvoer niet</a:t>
            </a:r>
          </a:p>
          <a:p>
            <a:pPr marL="0" indent="0">
              <a:buNone/>
            </a:pPr>
            <a:r>
              <a:rPr lang="nl-NL" dirty="0"/>
              <a:t>6. Check: </a:t>
            </a:r>
            <a:r>
              <a:rPr lang="nl-NL" b="1" dirty="0"/>
              <a:t>Haal je eruit wat erin zit?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>
                <a:solidFill>
                  <a:schemeClr val="tx2"/>
                </a:solidFill>
              </a:rPr>
              <a:t>Zo nee, probeer iets anders (haal je profiel offline)</a:t>
            </a:r>
          </a:p>
          <a:p>
            <a:pPr marL="0" indent="0">
              <a:buNone/>
            </a:pPr>
            <a:r>
              <a:rPr lang="nl-NL" dirty="0">
                <a:solidFill>
                  <a:schemeClr val="tx2"/>
                </a:solidFill>
              </a:rPr>
              <a:t>	Zo ja, blijf investeren</a:t>
            </a:r>
          </a:p>
        </p:txBody>
      </p:sp>
    </p:spTree>
    <p:extLst>
      <p:ext uri="{BB962C8B-B14F-4D97-AF65-F5344CB8AC3E}">
        <p14:creationId xmlns:p14="http://schemas.microsoft.com/office/powerpoint/2010/main" val="2730213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Mensen in plaats van </a:t>
            </a:r>
            <a:r>
              <a:rPr lang="nl-NL" dirty="0" err="1"/>
              <a:t>guru’s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Social Media…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>
                <a:solidFill>
                  <a:schemeClr val="tx2"/>
                </a:solidFill>
              </a:rPr>
              <a:t>Houding</a:t>
            </a:r>
            <a:r>
              <a:rPr lang="nl-NL" dirty="0"/>
              <a:t> i.p.v. trucjes</a:t>
            </a:r>
          </a:p>
          <a:p>
            <a:r>
              <a:rPr lang="nl-NL" dirty="0">
                <a:solidFill>
                  <a:schemeClr val="tx2"/>
                </a:solidFill>
              </a:rPr>
              <a:t>Gedrag</a:t>
            </a:r>
            <a:r>
              <a:rPr lang="nl-NL" dirty="0"/>
              <a:t> i.p.v. protocollen</a:t>
            </a:r>
          </a:p>
          <a:p>
            <a:r>
              <a:rPr lang="nl-NL" dirty="0">
                <a:solidFill>
                  <a:schemeClr val="tx2"/>
                </a:solidFill>
              </a:rPr>
              <a:t>Mensen</a:t>
            </a:r>
            <a:r>
              <a:rPr lang="nl-NL" dirty="0"/>
              <a:t> i.p.v. platforms</a:t>
            </a:r>
          </a:p>
          <a:p>
            <a:endParaRPr lang="nl-NL" dirty="0"/>
          </a:p>
          <a:p>
            <a:pPr marL="0" indent="0" algn="r">
              <a:buNone/>
            </a:pPr>
            <a:r>
              <a:rPr lang="nl-NL" sz="4000" b="1" dirty="0">
                <a:solidFill>
                  <a:schemeClr val="tx2"/>
                </a:solidFill>
              </a:rPr>
              <a:t>Social</a:t>
            </a:r>
            <a:r>
              <a:rPr lang="nl-NL" sz="4000" dirty="0"/>
              <a:t> Media</a:t>
            </a:r>
          </a:p>
        </p:txBody>
      </p:sp>
    </p:spTree>
    <p:extLst>
      <p:ext uri="{BB962C8B-B14F-4D97-AF65-F5344CB8AC3E}">
        <p14:creationId xmlns:p14="http://schemas.microsoft.com/office/powerpoint/2010/main" val="351262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ontdekkingsreis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Zoekopdracht op LinkedIn</a:t>
            </a:r>
          </a:p>
          <a:p>
            <a:r>
              <a:rPr lang="nl-NL" dirty="0"/>
              <a:t>Twitter-accounts met </a:t>
            </a:r>
            <a:r>
              <a:rPr lang="nl-NL" dirty="0">
                <a:solidFill>
                  <a:srgbClr val="00B0F0"/>
                </a:solidFill>
              </a:rPr>
              <a:t>&lt;trefwoord&gt;</a:t>
            </a:r>
            <a:r>
              <a:rPr lang="nl-NL" dirty="0"/>
              <a:t> in het profiel</a:t>
            </a:r>
          </a:p>
          <a:p>
            <a:r>
              <a:rPr lang="nl-NL" dirty="0"/>
              <a:t>Tweets over </a:t>
            </a:r>
            <a:r>
              <a:rPr lang="nl-NL" dirty="0">
                <a:solidFill>
                  <a:srgbClr val="00B0F0"/>
                </a:solidFill>
              </a:rPr>
              <a:t>&lt;trefwoord&gt;</a:t>
            </a:r>
          </a:p>
          <a:p>
            <a:r>
              <a:rPr lang="nl-NL" dirty="0"/>
              <a:t>Tweets met </a:t>
            </a:r>
            <a:r>
              <a:rPr lang="nl-NL" dirty="0">
                <a:solidFill>
                  <a:srgbClr val="00B0F0"/>
                </a:solidFill>
              </a:rPr>
              <a:t>&lt;#trefwoord&gt;</a:t>
            </a:r>
          </a:p>
          <a:p>
            <a:r>
              <a:rPr lang="nl-NL" dirty="0"/>
              <a:t>Facebook-groepen en pagina’s over </a:t>
            </a:r>
            <a:r>
              <a:rPr lang="nl-NL" dirty="0">
                <a:solidFill>
                  <a:srgbClr val="00B0F0"/>
                </a:solidFill>
              </a:rPr>
              <a:t>&lt;trefwoord&gt;</a:t>
            </a:r>
            <a:r>
              <a:rPr lang="nl-NL" dirty="0"/>
              <a:t> </a:t>
            </a:r>
          </a:p>
          <a:p>
            <a:r>
              <a:rPr lang="nl-NL" dirty="0"/>
              <a:t>En… probeer Google, </a:t>
            </a:r>
            <a:r>
              <a:rPr lang="nl-NL" dirty="0" err="1"/>
              <a:t>Youtube</a:t>
            </a:r>
            <a:r>
              <a:rPr lang="nl-NL" dirty="0"/>
              <a:t> of </a:t>
            </a:r>
            <a:r>
              <a:rPr lang="nl-NL" dirty="0" err="1"/>
              <a:t>Wordpress</a:t>
            </a:r>
            <a:r>
              <a:rPr lang="nl-NL" dirty="0"/>
              <a:t> eens…</a:t>
            </a:r>
          </a:p>
        </p:txBody>
      </p:sp>
    </p:spTree>
    <p:extLst>
      <p:ext uri="{BB962C8B-B14F-4D97-AF65-F5344CB8AC3E}">
        <p14:creationId xmlns:p14="http://schemas.microsoft.com/office/powerpoint/2010/main" val="3555092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lderheid">
  <a:themeElements>
    <a:clrScheme name="Helderhei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lderhei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779</TotalTime>
  <Words>829</Words>
  <Application>Microsoft Office PowerPoint</Application>
  <PresentationFormat>Diavoorstelling (16:9)</PresentationFormat>
  <Paragraphs>155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6" baseType="lpstr">
      <vt:lpstr>Arial</vt:lpstr>
      <vt:lpstr>Calibri</vt:lpstr>
      <vt:lpstr>Helderheid</vt:lpstr>
      <vt:lpstr>Social media voor statenleden/politici</vt:lpstr>
      <vt:lpstr>Even voorstellen…</vt:lpstr>
      <vt:lpstr>Introductie</vt:lpstr>
      <vt:lpstr>Social media: alles draait om jóu</vt:lpstr>
      <vt:lpstr>Wat kan er allemaal?</vt:lpstr>
      <vt:lpstr>Wat wil jij ermee? (1)</vt:lpstr>
      <vt:lpstr>Wat wil jij ermee? (2)</vt:lpstr>
      <vt:lpstr>Mensen in plaats van guru’s</vt:lpstr>
      <vt:lpstr>Op ontdekkingsreis</vt:lpstr>
      <vt:lpstr>Je profiel</vt:lpstr>
      <vt:lpstr>Let op de linkerbovenhoek: foto!</vt:lpstr>
      <vt:lpstr>Tips voor je LinkedIn-headline</vt:lpstr>
      <vt:lpstr>Tips voor je Twitter-profiel</vt:lpstr>
      <vt:lpstr>Aan de slag met je profiel</vt:lpstr>
      <vt:lpstr>Je verhaal</vt:lpstr>
      <vt:lpstr>Je verhaal</vt:lpstr>
      <vt:lpstr>Je verhaal: zelf publiceren of delen?</vt:lpstr>
      <vt:lpstr>Je publiek</vt:lpstr>
      <vt:lpstr>Je publiek</vt:lpstr>
      <vt:lpstr>De kern? Jij en je publiek:</vt:lpstr>
      <vt:lpstr>Je podium</vt:lpstr>
      <vt:lpstr>Vragen?</vt:lpstr>
      <vt:lpstr>En nu aan de slag</vt:lpstr>
    </vt:vector>
  </TitlesOfParts>
  <Company>UVIT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bruijnj</dc:creator>
  <cp:lastModifiedBy>Bruijn, J. de (Jaap)</cp:lastModifiedBy>
  <cp:revision>28</cp:revision>
  <dcterms:created xsi:type="dcterms:W3CDTF">2016-04-12T19:44:32Z</dcterms:created>
  <dcterms:modified xsi:type="dcterms:W3CDTF">2018-09-13T18:01:04Z</dcterms:modified>
</cp:coreProperties>
</file>